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51" r:id="rId3"/>
    <p:sldId id="347" r:id="rId4"/>
    <p:sldId id="352" r:id="rId5"/>
    <p:sldId id="348" r:id="rId6"/>
    <p:sldId id="353" r:id="rId7"/>
    <p:sldId id="357" r:id="rId8"/>
    <p:sldId id="369" r:id="rId9"/>
    <p:sldId id="370" r:id="rId10"/>
    <p:sldId id="333" r:id="rId11"/>
    <p:sldId id="368" r:id="rId12"/>
    <p:sldId id="372" r:id="rId13"/>
    <p:sldId id="373" r:id="rId14"/>
    <p:sldId id="376" r:id="rId15"/>
    <p:sldId id="388" r:id="rId16"/>
    <p:sldId id="387" r:id="rId17"/>
    <p:sldId id="374" r:id="rId18"/>
    <p:sldId id="375" r:id="rId19"/>
    <p:sldId id="389" r:id="rId20"/>
    <p:sldId id="390" r:id="rId21"/>
    <p:sldId id="391" r:id="rId22"/>
    <p:sldId id="392" r:id="rId23"/>
    <p:sldId id="393" r:id="rId24"/>
    <p:sldId id="394" r:id="rId25"/>
    <p:sldId id="380" r:id="rId26"/>
    <p:sldId id="377" r:id="rId27"/>
    <p:sldId id="382" r:id="rId28"/>
    <p:sldId id="381" r:id="rId29"/>
    <p:sldId id="379" r:id="rId30"/>
    <p:sldId id="384" r:id="rId31"/>
    <p:sldId id="383" r:id="rId32"/>
    <p:sldId id="385" r:id="rId33"/>
    <p:sldId id="386" r:id="rId34"/>
    <p:sldId id="395" r:id="rId35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00"/>
    <a:srgbClr val="0069B8"/>
    <a:srgbClr val="D9090A"/>
    <a:srgbClr val="C50A0A"/>
    <a:srgbClr val="AC0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1"/>
    <p:restoredTop sz="95746"/>
  </p:normalViewPr>
  <p:slideViewPr>
    <p:cSldViewPr snapToGrid="0">
      <p:cViewPr>
        <p:scale>
          <a:sx n="72" d="100"/>
          <a:sy n="72" d="100"/>
        </p:scale>
        <p:origin x="2336" y="1032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48:05.806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75 1157,'0'-64,"0"13,0 29,0-33,0-3,0 14,0-17,0 7,0 40,0-8,0-1,0 4,0-6,0 6,0-3,0 0,0 1,0-3,0 2,0-4,0 8,0-3,0 0,0 3,0-12,0 15,0-13,0 10,0-4,0-2,0 6,11-1,9 10,2 2,1 3,0-1,-7 1,12-4,-5 7,0-3,3 4,-7-4,7 3,-7-4,7 5,-7-4,3 3,0-3,-3 4,7 0,-7 0,7 0,-7 0,7-4,-3 3,0-3,3 4,-8 0,4 0,-1 0,2 0,-1 0,0 0,-1-4,-1 3,2-3,0 4,1-3,0 2,2-7,-6 7,3-3,5 0,-7 3,7-4,-9 5,1 0,12-4,-9 3,15-7,-17 7,8-4,-8 5,9-5,-9 4,3-3,-5 4,9 0,-7 0,7-4,-9 3,0-3,4 4,-2 0,5 0,-5-5,2 4,4-3,-5 4,10 0,-11 0,4 0,2 0,0 0,1 0,-3 0,-6 0,6 0,-4 0,3 0,4 0,-7 0,7 0,-9 0,0 0,4 0,-3 0,7 0,-3 0,0 0,-1 0,-4 0,9 0,-11 4,9-3,-8 3,1-1,6 2,-6 3,2 4,-7 5,-2 0,1 3,-3-4,10 4,-12-1,7-3,-5 5,4-2,1-1,-2 7,-3-15,-1 14,0-6,-3 0,-2 9,1-7,-3 1,4 3,-5-7,0 4,0 3,0-7,0 7,0-2,-4-1,-1-1,-3 1,3-3,-6 3,5-1,-6-6,-4 9,6-13,-10 9,7-6,0 0,-10 3,8-7,-6-1,-3 0,13-4,-18 5,10 3,-4-2,6 2,-1-3,-4 0,6 0,-10 0,9 0,-3 0,-6 4,7-7,-3 5,3-6,1 5,-1-1,-4 0,3-3,-9 2,9-6,-9 7,9-8,-3 7,-1-7,4 7,-4-7,6 3,0 1,-14-4,10 3,-10 0,13-3,1 3,-4-4,3 0,-4 0,-3 0,5 0,-6 0,9 4,0-3,-9 3,6-4,-5 0,7 4,-3-3,3 3,-4-4,-3 0,5 0,-11 5,13-4,-5 3,5-4,-7 0,5 0,-1 0,-1 0,4 0,-5 0,2 0,-1 0,4 0,-7 0,3 0,0 0,-3 0,11 0,-10 0,6 0,-3 0,0 0,0 0,4 0,-7 0,7 0,-3 0,1 0,-1 0,0 4,1 0,3 8,1 0,0 1,-4-5,-1-5,0-3,-2 0,10-18,-3 6,8-23,4 20,0-8,0 1,3 7,-3-13,4 11,0-5,0-7,0 14,0-9,0 4,0 1,0-9,15 11,-3 4,16 1,-9 11,3-3,5-4,-1 1,7-7,-3 4,6 0,-4-1,10 1,-10-1,4 5,-6-3,0 4,-5-5,-1 4,-6-2,0 7,9-7,-7 7,7-8,-9 8,0-3,6 0,-4 3,3-8,1 8,-5-7,5 7,-1-8,-3 8,4-8,-1 8,-3-3,4 4,-6-4,8 3,-5-3,5 4,-7-4,-1 2,4-2,-3 4,3 0,0 0,1 0,4 0,-4 0,-1 0,-4 0,9 0,-7 0,6 0,-2 0,-4 0,3 0,4 0,-7 0,7 0,-9 0,0 0,9 0,-7 0,7 0,-4 0,-3 0,9 0,-10 0,5 4,-6-3,4 4,-3-5,7 0,-3 0,-4 0,5 0,-6 0,4 0,2 0,-7 0,7 3,-6 2,2-1,0 4,-2-7,6 6,-7-2,3 3,0 7,-6-5,5 6,-6-4,4 1,-1 3,-3 1,-1-1,-7 4,-2 0,-3 1,0 2,0-6,0 6,0-2,0 0,0 3,0-7,0 7,-4-3,3 0,-6-1,2 1,1-4,-4 7,3-6,1 2,-4 0,0-3,-1 7,-3-7,3 4,-10-12,1-2,-6-7,0 0,6 0,-3 0,-1 0,-1 0,0 0,-3 0,7 0,-3 4,-5-3,6 3,-5-4,7 0,-4 5,3-4,-9 3,4-4,0 5,-4-4,4 3,-5-4,-1 0,6 4,2-3,4 3,-8-4,7 0,-7 4,5-3,3 3,-7-4,6 0,-2 0,0 0,3 0,-4 0,-3 0,5 0,-6 0,9 0,-6 0,5 0,-10 0,9 4,-4-3,6 3,-6-4,4 0,-4 0,6 4,-9-3,7 3,-7-4,3 0,5 0,-5 4,5-3,-3 4,3-5,-7 0,3 0,4 0,-6 4,10-3,-11 3,3-4,0 4,-3-3,7 3,-3-4,-1 0,4 0,-7 4,7-3,-4 3,-3-4,5 0,-5 0,7 0,1 0,-9 0,7 0,-3 0,-2 0,13 0,-17 0,10 0,1 0,-10 0,13 0,-10 0,5 0,2 0,-5 0,2 0,0 0,-2 0,2 0,1 0,-3 0,6 0,-6 0,2 0,5-15,8-7,6-5,5 3,1 7,-3 0,3-4,-4-1,3 2,-2-1,3 0,0 0,-4 0,4 1,-4-2,0 1,0 0,4 1,-3-2,2 1,-3 0,0 0,0-2,0-3,0 7,0-2,0 3,0-5,0 0,0 1,0 4,0-3,0-6,0 7,0-5,0 4,0 5,0-13,0 14,0-7,0 0,0-1,0 4,4-5,-3 6,3-3,-4-3,0 6,3-6,-2 7,3-8,-4 8,0-8,0 8,0-8,0 4,4 0,14 5,1 8,5 5,2 3,-15 0,16 0,-10 0,4 0,3 0,-6 0,6 0,-3-4,0 3,-1-6,1 6,0-7,0 8,-1-4,1 0,-4-1,8 1,-8 0,5 0,-1 3,-3-7,6 7,-6-7,3 7,0-3,0 0,0 3,4-2,-7 3,3 0,-1 0,1 0,0 0,0 0,4 0,-9 0,12 0,-6 0,-2 0,8 0,-9 0,3 0,0 0,0 0,1 0,4 0,-8 0,4 0,-1 0,-3 0,9 0,-14 0,8 0,-1 0,2 0,0 0,3 0,-3 0,-5 0,7 0,-3 0,-3 0,13 0,-20 0,12 0,-3 0,0 0,4 0,-7 0,2 0,3 0,3 0,-8 0,7 0,-7 0,9 0,-9-4,3 3,-3-3,9 4,-7 0,5 0,-7 0,0-4,7 3,-3-6,-4 6,5-3,-1 4,-3 0,8-3,-13 2,10-3,-3 4,1 0,1 0,-5 0,6 0,-6 0,3 0,0 0,0 0,0-4,3 3,-7-3,6 4,-3 0,0 0,3 0,-4 0,1 0,2 4,-13 17,1-5,-10 13,0-10,0-2,0 9,0-8,4 6,-3-5,3-1,-4 5,0-3,0 0,0 3,0-4,0 1,0 3,0-6,0 7,0-3,0 1,4-1,-3 4,3-10,-4 17,0-17,0 10,0-5,0-2,0 5,0-2,0 0,0 2,4-6,-3 6,2-3,-3 1,0 3,0-7,0 7,0-3,0 0,0 3,0-7,0 7,0-3,0 0,0 2,0-5,0 5,0-2,0 0,0 3,0-7,0 6,0-2,0-1,-4 3,0-4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45.87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88,'68'0,"1"0,-8 0,4 0,-1 0,6 0,-1 0,22 0,5 0,-2 0,8 0,-7 0,1 0,-5 0,3 0,-4 0,-24 0,-3 0,-5 0,0 0,14 0,-1 0,28 0,-26 0,-39 0,-20 0,14 0,1 0,3 0,-2 0,-5 0,2 0,0 0,11 0,-6 0,6 0,2 0,-4 0,5 0,1-5,-6 4,-6-4,-3 5,4-4,0 3,6-4,-9 5,7-4,1 3,5-4,1 5,-6 0,-1-4,-12 2,7-2,-7 4,5-3,-2-5,-6-1,6-6,-3 10,0-2,7 7,-7 0,3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47.4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0,'68'0,"1"0,0 0,-1 0,-7 0,-1 0,7 0,2 0,7 0,4 0,-10 0,4 0,-4 0,10 0,0 0,-10 0,4 0,-6 0,-4 0,-3 0,6 0,-3 0,22 0,2 0,-30 0,0 0,-4 0,-21 0,-3 0,-8 0,-2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49.23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33,'58'-2,"0"0,2 0,-4 1,5 1,16 0,-10 0,1 0,15 0,-30 0,10 0,-32 0,-1 0,-10 0,4 0,4 0,-4 0,6 0,-8 0,5 0,1 0,-6 0,9 0,-8 0,2 0,9 0,-8 0,10 0,-12 0,-2 0,4 0,-3-8,6 6,-5-9,-1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52.69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1 139,'99'0,"-10"0,-8 0,-22 0,27 0,-30 0,32 0,-30 0,-1 0,-14 0,-14 0,-6 0,1 0,8 0,0 0,10 0,-6 0,31 4,-13 3,21-2,-11 6,10-10,1 5,13-6,-13 0,-1 0,-3 0,-6 0,1 0,5 0,-13-5,6-2,-8-9,-6-1,5-6,-5 7,-1-5,0 9,-8-3,1 4,-6 1,-1 0,-7 5,1 0,-5 5,11 0,-14 0,14 0,-4 0,-5 0,4 0,-6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54.7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1 163,'83'0,"0"0,0 0,-4 0,2 0,3 0,4 0,-5 0,3 0,3 0,1 0,2 0,-6 0,1 0,1 0,3 0,1 0,2 0,-9 0,2 0,3 0,1 0,0 0,-1 0,-3 0,-4 0,5 0,-5 0,-3 0,1 0,5 0,7 0,-9 0,7 0,6 0,3 0,1 0,1 0,-2 0,-4 0,-5 0,-7 0,10 0,-9 0,-4 0,-1 0,4 0,6 0,-7 0,6 0,5 0,2 0,0 0,-2 0,-4 0,-6 0,-9 0,21 0,-13 0,-2 0,7 0,7 0,6 0,2 0,-4 0,-10 0,5 0,-10 0,8 0,-9 0,8 0,3 0,-4 0,-10 0,4 0,-9 0,1 0,7 0,1 0,-10 0,-13 0,-4 0,24 0,-5 0,-4 0,20 0,-41 0,-15 0,-17 0,25 0,8 0,43 0,-44 1,0-2,9-2,1 0,-6-1,3 0,19-3,9-2,0 1,6 0,-1 0,-13 1,-1 1,1 0,10 0,1 0,-6 0,2-1,-10 0,-21 3,-3 0,5-3,-1 0,37 0,-19-4,10 5,-22 0,21 1,-24 5,13 0,-5 0,15 0,-7 0,15 0,-21 0,11 0,13 0,-5 0,-31 0,-2 0,21 0,4 0,-5 0,1 0,-22 3,1 0,26 4,5 6,-16-1,-10-1,7 1,-2-1,-8 1,-6-1,5-5,-12 3,27-2,-28-1,51 0,-36-1,19-4,-7 5,-10-1,7-4,-3 5,-13-6,-1 4,-8-2,-5 2,-6-4,-8 0,3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48:38.004"/>
    </inkml:context>
    <inkml:brush xml:id="br0">
      <inkml:brushProperty name="width" value="0.4" units="cm"/>
      <inkml:brushProperty name="height" value="0.8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2566 1331,'-72'0,"3"0,16 0,-5 0,-20 0,12 0,12 0,2 0,1 0,-18 0,31 0,0 0,-4 0,4 0,0 0,-4 0,10 0,-4 0,-1 0,5 0,-4 0,6 0,0 0,-1 0,1 0,5 0,-4 0,4 0,0 0,-12 0,10 0,-6 0,9 0,5 0,-7 0,10 0,-10 0,8 0,-1 0,-7 0,7 0,-3 0,1 4,-2-3,4 3,-10-4,17 0,-13 0,-1 0,4 0,-4 0,5 4,6-3,-15 2,9-3,-5 0,7 0,-3 0,-1 0,4 0,-6 0,7 0,-9 0,8 0,-6 0,7 0,-4 0,-7 0,13 0,-8 0,3 0,3-3,-10 2,11-7,-4 7,-2-6,6 3,-6 0,3 0,3 4,-7 0,4 0,-1 0,-1-3,5-5,5-14,5 3,7-8,0-2,0 13,0-12,0 10,0-5,0-4,0 4,0 5,0-3,0-1,0 2,0-5,0 8,0-3,0-10,0 14,0-10,0 8,0 0,0-7,0 7,0-6,0 4,0-1,11 2,-1 3,10 3,0 1,-2 4,2-1,5 5,-5-4,6 7,-4-7,-2 7,2-4,0 2,-3 2,3-3,0 0,-3 3,8-3,-7 4,4 0,7 0,-9 0,15 0,-12 0,5 0,0 0,0 0,7 0,-6 0,6 0,-1 0,-5 0,6 0,-12 0,3 0,-3 0,0 0,-1 0,-1 0,-3 0,4 0,2 0,-6 0,7 0,-9 0,1 0,7 4,-6-3,7 7,-5-3,2 0,0-1,5 1,-10-4,10 8,-4-8,0 3,4 1,-10-4,5 3,0 1,0-4,7 3,-1 1,0-4,0 3,-5 1,4-4,-10 3,5-4,2 0,-10 3,10-2,-9 3,2-4,6 4,-7-3,3 3,4 0,-10-3,12 3,-9-4,5 0,2 0,-2 0,-4 0,5 0,-5 0,7 0,-7 0,5 0,-7 0,4 0,3 0,-6 0,6 0,-3 0,0 0,3 0,-6 0,5 0,-2-3,-1-2,0-10,-12-2,3-3,-10-12,6 16,-6-8,6 3,-6 2,7-4,-4-1,1 11,-2-11,1 3,-3 1,2-3,-3 2,0 1,0-4,0 7,0-12,0 14,0-13,0 10,0-4,-7-2,1 10,-14-6,6 11,-6-3,-1 0,7 2,-10-2,10 0,-8 6,-3-10,9 14,-13-9,11 6,-1 0,-6 1,6 0,-4 3,-3-3,11 4,-9-4,5 3,-3-3,0 4,-4 0,10 0,-12 0,10 0,-5 0,-2 0,6 0,-3 0,1 0,-3 0,1 0,-3 0,7 0,-3 0,-5 0,7 0,-7 0,-1 0,12 0,-15 0,15 0,-7 0,-4 0,6 0,-5 0,2 0,4 0,-3 0,4 0,-5 0,5 0,-5 0,0 0,4 0,-3 4,4-3,-7 3,5-4,-6 0,9 0,0 0,-6 0,4 0,-4 0,6 0,-6 0,4 0,-9 0,4 0,-5 0,0 0,5 0,-4 0,4 0,0 0,1 0,6 0,-6 0,4 0,-3 0,4 0,-3 0,2 0,-1 0,-1 0,4 0,-7 0,7 0,-6 0,3 0,-1 0,2 4,-1-3,0 2,-5-3,8 0,-7 0,6 0,-4 0,1 0,0 0,-1 0,4 0,-10 0,13 0,-7 0,-1 0,8 0,-9 0,5 0,2 0,-5 0,2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54:31.009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75 1157,'0'-64,"0"13,0 29,0-33,0-3,0 14,0-17,0 7,0 40,0-8,0-1,0 4,0-6,0 6,0-3,0 0,0 1,0-3,0 2,0-4,0 8,0-3,0 0,0 3,0-12,0 15,0-13,0 10,0-4,0-2,0 6,11-1,9 10,2 2,1 3,0-1,-7 1,12-4,-5 7,0-3,3 4,-7-4,7 3,-7-4,7 5,-7-4,3 3,0-3,-3 4,7 0,-7 0,7 0,-7 0,7-4,-3 3,0-3,3 4,-8 0,4 0,-1 0,2 0,-1 0,0 0,-1-4,-1 3,2-3,0 4,1-3,0 2,2-7,-6 7,3-3,5 0,-7 3,7-4,-9 5,1 0,12-4,-9 3,15-7,-17 7,8-4,-8 5,9-5,-9 4,3-3,-5 4,9 0,-7 0,7-4,-9 3,0-3,4 4,-2 0,5 0,-5-5,2 4,4-3,-5 4,10 0,-11 0,4 0,2 0,0 0,1 0,-3 0,-6 0,6 0,-4 0,3 0,4 0,-7 0,7 0,-9 0,0 0,4 0,-3 0,7 0,-3 0,0 0,-1 0,-4 0,9 0,-11 4,9-3,-8 3,1-1,6 2,-6 3,2 4,-7 5,-2 0,1 3,-3-4,10 4,-12-1,7-3,-5 5,4-2,1-1,-2 7,-3-15,-1 14,0-6,-3 0,-2 9,1-7,-3 1,4 3,-5-7,0 4,0 3,0-7,0 7,0-2,-4-1,-1-1,-3 1,3-3,-6 3,5-1,-6-6,-4 9,6-13,-10 9,7-6,0 0,-10 3,8-7,-6-1,-3 0,13-4,-18 5,10 3,-4-2,6 2,-1-3,-4 0,6 0,-10 0,9 0,-3 0,-6 4,7-7,-3 5,3-6,1 5,-1-1,-4 0,3-3,-9 2,9-6,-9 7,9-8,-3 7,-1-7,4 7,-4-7,6 3,0 1,-14-4,10 3,-10 0,13-3,1 3,-4-4,3 0,-4 0,-3 0,5 0,-6 0,9 4,0-3,-9 3,6-4,-5 0,7 4,-3-3,3 3,-4-4,-3 0,5 0,-11 5,13-4,-5 3,5-4,-7 0,5 0,-1 0,-1 0,4 0,-5 0,2 0,-1 0,4 0,-7 0,3 0,0 0,-3 0,11 0,-10 0,6 0,-3 0,0 0,0 0,4 0,-7 0,7 0,-3 0,1 0,-1 0,0 4,1 0,3 8,1 0,0 1,-4-5,-1-5,0-3,-2 0,10-18,-3 6,8-23,4 20,0-8,0 1,3 7,-3-13,4 11,0-5,0-7,0 14,0-9,0 4,0 1,0-9,15 11,-3 4,16 1,-9 11,3-3,5-4,-1 1,7-7,-3 4,6 0,-4-1,10 1,-10-1,4 5,-6-3,0 4,-5-5,-1 4,-6-2,0 7,9-7,-7 7,7-8,-9 8,0-3,6 0,-4 3,3-8,1 8,-5-7,5 7,-1-8,-3 8,4-8,-1 8,-3-3,4 4,-6-4,8 3,-5-3,5 4,-7-4,-1 2,4-2,-3 4,3 0,0 0,1 0,4 0,-4 0,-1 0,-4 0,9 0,-7 0,6 0,-2 0,-4 0,3 0,4 0,-7 0,7 0,-9 0,0 0,9 0,-7 0,7 0,-4 0,-3 0,9 0,-10 0,5 4,-6-3,4 4,-3-5,7 0,-3 0,-4 0,5 0,-6 0,4 0,2 0,-7 0,7 3,-6 2,2-1,0 4,-2-7,6 6,-7-2,3 3,0 7,-6-5,5 6,-6-4,4 1,-1 3,-3 1,-1-1,-7 4,-2 0,-3 1,0 2,0-6,0 6,0-2,0 0,0 3,0-7,0 7,-4-3,3 0,-6-1,2 1,1-4,-4 7,3-6,1 2,-4 0,0-3,-1 7,-3-7,3 4,-10-12,1-2,-6-7,0 0,6 0,-3 0,-1 0,-1 0,0 0,-3 0,7 0,-3 4,-5-3,6 3,-5-4,7 0,-4 5,3-4,-9 3,4-4,0 5,-4-4,4 3,-5-4,-1 0,6 4,2-3,4 3,-8-4,7 0,-7 4,5-3,3 3,-7-4,6 0,-2 0,0 0,3 0,-4 0,-3 0,5 0,-6 0,9 0,-6 0,5 0,-10 0,9 4,-4-3,6 3,-6-4,4 0,-4 0,6 4,-9-3,7 3,-7-4,3 0,5 0,-5 4,5-3,-3 4,3-5,-7 0,3 0,4 0,-6 4,10-3,-11 3,3-4,0 4,-3-3,7 3,-3-4,-1 0,4 0,-7 4,7-3,-4 3,-3-4,5 0,-5 0,7 0,1 0,-9 0,7 0,-3 0,-2 0,13 0,-17 0,10 0,1 0,-10 0,13 0,-10 0,5 0,2 0,-5 0,2 0,0 0,-2 0,2 0,1 0,-3 0,6 0,-6 0,2 0,5-15,8-7,6-5,5 3,1 7,-3 0,3-4,-4-1,3 2,-2-1,3 0,0 0,-4 0,4 1,-4-2,0 1,0 0,4 1,-3-2,2 1,-3 0,0 0,0-2,0-3,0 7,0-2,0 3,0-5,0 0,0 1,0 4,0-3,0-6,0 7,0-5,0 4,0 5,0-13,0 14,0-7,0 0,0-1,0 4,4-5,-3 6,3-3,-4-3,0 6,3-6,-2 7,3-8,-4 8,0-8,0 8,0-8,0 4,4 0,14 5,1 8,5 5,2 3,-15 0,16 0,-10 0,4 0,3 0,-6 0,6 0,-3-4,0 3,-1-6,1 6,0-7,0 8,-1-4,1 0,-4-1,8 1,-8 0,5 0,-1 3,-3-7,6 7,-6-7,3 7,0-3,0 0,0 3,4-2,-7 3,3 0,-1 0,1 0,0 0,0 0,4 0,-9 0,12 0,-6 0,-2 0,8 0,-9 0,3 0,0 0,0 0,1 0,4 0,-8 0,4 0,-1 0,-3 0,9 0,-14 0,8 0,-1 0,2 0,0 0,3 0,-3 0,-5 0,7 0,-3 0,-3 0,13 0,-20 0,12 0,-3 0,0 0,4 0,-7 0,2 0,3 0,3 0,-8 0,7 0,-7 0,9 0,-9-4,3 3,-3-3,9 4,-7 0,5 0,-7 0,0-4,7 3,-3-6,-4 6,5-3,-1 4,-3 0,8-3,-13 2,10-3,-3 4,1 0,1 0,-5 0,6 0,-6 0,3 0,0 0,0 0,0-4,3 3,-7-3,6 4,-3 0,0 0,3 0,-4 0,1 0,2 4,-13 17,1-5,-10 13,0-10,0-2,0 9,0-8,4 6,-3-5,3-1,-4 5,0-3,0 0,0 3,0-4,0 1,0 3,0-6,0 7,0-3,0 1,4-1,-3 4,3-10,-4 17,0-17,0 10,0-5,0-2,0 5,0-2,0 0,0 2,4-6,-3 6,2-3,-3 1,0 3,0-7,0 7,0-3,0 0,0 3,0-7,0 7,0-3,0 0,0 2,0-5,0 5,0-2,0 0,0 3,0-7,0 6,0-2,0-1,-4 3,0-4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54:31.010"/>
    </inkml:context>
    <inkml:brush xml:id="br0">
      <inkml:brushProperty name="width" value="0.4" units="cm"/>
      <inkml:brushProperty name="height" value="0.8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2566 1331,'-72'0,"3"0,16 0,-5 0,-20 0,12 0,12 0,2 0,1 0,-18 0,31 0,0 0,-4 0,4 0,0 0,-4 0,10 0,-4 0,-1 0,5 0,-4 0,6 0,0 0,-1 0,1 0,5 0,-4 0,4 0,0 0,-12 0,10 0,-6 0,9 0,5 0,-7 0,10 0,-10 0,8 0,-1 0,-7 0,7 0,-3 0,1 4,-2-3,4 3,-10-4,17 0,-13 0,-1 0,4 0,-4 0,5 4,6-3,-15 2,9-3,-5 0,7 0,-3 0,-1 0,4 0,-6 0,7 0,-9 0,8 0,-6 0,7 0,-4 0,-7 0,13 0,-8 0,3 0,3-3,-10 2,11-7,-4 7,-2-6,6 3,-6 0,3 0,3 4,-7 0,4 0,-1 0,-1-3,5-5,5-14,5 3,7-8,0-2,0 13,0-12,0 10,0-5,0-4,0 4,0 5,0-3,0-1,0 2,0-5,0 8,0-3,0-10,0 14,0-10,0 8,0 0,0-7,0 7,0-6,0 4,0-1,11 2,-1 3,10 3,0 1,-2 4,2-1,5 5,-5-4,6 7,-4-7,-2 7,2-4,0 2,-3 2,3-3,0 0,-3 3,8-3,-7 4,4 0,7 0,-9 0,15 0,-12 0,5 0,0 0,0 0,7 0,-6 0,6 0,-1 0,-5 0,6 0,-12 0,3 0,-3 0,0 0,-1 0,-1 0,-3 0,4 0,2 0,-6 0,7 0,-9 0,1 0,7 4,-6-3,7 7,-5-3,2 0,0-1,5 1,-10-4,10 8,-4-8,0 3,4 1,-10-4,5 3,0 1,0-4,7 3,-1 1,0-4,0 3,-5 1,4-4,-10 3,5-4,2 0,-10 3,10-2,-9 3,2-4,6 4,-7-3,3 3,4 0,-10-3,12 3,-9-4,5 0,2 0,-2 0,-4 0,5 0,-5 0,7 0,-7 0,5 0,-7 0,4 0,3 0,-6 0,6 0,-3 0,0 0,3 0,-6 0,5 0,-2-3,-1-2,0-10,-12-2,3-3,-10-12,6 16,-6-8,6 3,-6 2,7-4,-4-1,1 11,-2-11,1 3,-3 1,2-3,-3 2,0 1,0-4,0 7,0-12,0 14,0-13,0 10,0-4,-7-2,1 10,-14-6,6 11,-6-3,-1 0,7 2,-10-2,10 0,-8 6,-3-10,9 14,-13-9,11 6,-1 0,-6 1,6 0,-4 3,-3-3,11 4,-9-4,5 3,-3-3,0 4,-4 0,10 0,-12 0,10 0,-5 0,-2 0,6 0,-3 0,1 0,-3 0,1 0,-3 0,7 0,-3 0,-5 0,7 0,-7 0,-1 0,12 0,-15 0,15 0,-7 0,-4 0,6 0,-5 0,2 0,4 0,-3 0,4 0,-5 0,5 0,-5 0,0 0,4 0,-3 4,4-3,-7 3,5-4,-6 0,9 0,0 0,-6 0,4 0,-4 0,6 0,-6 0,4 0,-9 0,4 0,-5 0,0 0,5 0,-4 0,4 0,0 0,1 0,6 0,-6 0,4 0,-3 0,4 0,-3 0,2 0,-1 0,-1 0,4 0,-7 0,7 0,-6 0,3 0,-1 0,2 4,-1-3,0 2,-5-3,8 0,-7 0,6 0,-4 0,1 0,0 0,-1 0,4 0,-10 0,13 0,-7 0,-1 0,8 0,-9 0,5 0,2 0,-5 0,2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54:46.057"/>
    </inkml:context>
    <inkml:brush xml:id="br0">
      <inkml:brushProperty name="width" value="0.4" units="cm"/>
      <inkml:brushProperty name="height" value="0.8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5143 1331,'-144'0,"5"0,34 0,-11 0,-42 0,26 0,25 0,3 0,1 0,-35 0,62 0,0 0,-9 0,9 0,0 0,-9 0,21 0,-9 0,1 0,8 0,-9 0,12 0,1 0,-1 0,0 0,11 0,-8 0,8 0,0 0,-25 0,21 0,-13 0,20 0,10 0,-17 0,22 0,-19 0,16 0,-4 0,-13 0,14 0,-6 0,1 4,-3-3,8 3,-21-4,36 0,-28 0,-1 0,9 0,-9 0,10 4,12-3,-31 2,20-3,-13 0,17 0,-7 0,-3 0,10 0,-13 0,13 0,-17 0,17 0,-13 0,14 0,-10 0,-12 0,26 0,-16 0,7 0,4-3,-19 2,21-7,-5 7,-6-6,10 3,-10 0,7 0,4 4,-12 0,6 0,0 0,-4-3,12-5,9-14,10 3,14-8,0-2,0 13,0-12,0 10,0-5,0-4,0 4,0 5,0-3,0-1,0 2,0-5,0 8,0-3,0-10,0 14,0-10,0 8,0 0,0-7,0 7,0-6,0 4,0-1,22 2,-3 3,22 3,-1 1,-5 4,5-1,11 5,-11-4,13 7,-9-7,-6 7,7-4,-1 2,-6 2,6-3,1 0,-7 3,17-3,-16 4,8 0,17 0,-20 0,30 0,-24 0,10 0,0 0,1 0,11 0,-8 0,9 0,-1 0,-8 0,8 0,-22 0,8 0,-8 0,0 0,-3 0,0 0,-7 0,7 0,6 0,-12 0,12 0,-16 0,-1 0,18 4,-14-3,13 7,-8-3,4 0,-2-1,10 1,-17-4,17 8,-7-8,0 3,8 1,-19-4,9 3,-1 1,3-4,10 3,1 1,-1-4,1 3,-12 1,9-4,-18 3,7-4,6 0,-21 3,19-2,-16 3,2-4,14 4,-15-3,6 3,7 0,-19-3,25 3,-18-4,7 0,8 0,-6 0,-9 0,12 0,-12 0,17 0,-17 0,10 0,-11 0,6 0,6 0,-13 0,13 0,-5 0,-1 0,6 0,-13 0,12 0,-6-3,0-2,-2-10,-21-2,3-3,-19-12,12 16,-12-8,13 3,-13 2,13-4,-6-1,0 11,-2-11,0 3,-5 1,5-3,-7 2,0 1,0-4,0 7,0-12,0 14,0-13,0 10,0-4,-15-2,4 10,-29-6,12 11,-13-3,0 0,13 2,-21-2,21 0,-16 6,-7-10,19 14,-25-9,20 6,-1 0,-11 1,11 0,-8 3,-6-3,22 4,-20-4,13 3,-8-3,1 4,-7 0,19 0,-25 0,21 0,-10 0,-5 0,14 0,-7 0,1 0,-4 0,1 0,-6 0,13 0,-5 0,-10 0,13 0,-12 0,-2 0,22 0,-30 0,32 0,-16 0,-7 0,13 0,-13 0,7 0,7 0,-7 0,10 0,-11 0,9 0,-9 0,1 0,7 0,-8 4,11-3,-16 3,12-4,-13 0,17 0,0 0,-10 0,7 0,-7 0,10 0,-11 0,9 0,-20 0,9 0,-10 0,-1 0,11 0,-8 0,8 0,-1 0,4 0,10 0,-11 0,9 0,-9 0,11 0,-7 0,5 0,-4 0,-1 0,8 0,-14 0,14 0,-12 0,5 0,0 0,2 4,0-3,-3 2,-8-3,16 0,-13 0,11 0,-8 0,1 0,1 0,-3 0,10 0,-22 0,27 0,-12 0,-6 0,20 0,-21 0,10 0,6 0,-13 0,7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3:54:53.803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168 1157,'0'-64,"0"13,0 29,0-33,0-3,0 14,0-17,0 7,0 40,0-8,0-1,0 4,0-6,0 6,0-3,0 0,0 1,0-3,0 2,0-4,0 8,0-3,0 0,0 3,0-12,0 15,0-13,0 10,0-4,0-2,0 6,23-1,22 10,4 2,3 3,-1-1,-17 1,30-4,-13 7,0-3,6 4,-14-4,14 3,-14-4,14 5,-14-4,6 3,0-3,-6 4,14 0,-14 0,14 0,-14 0,14-4,-6 3,0-3,6 4,-16 0,8 0,-2 0,4 0,-2 0,0 0,-2-4,-4 3,6-3,0 4,2-3,0 2,6-7,-14 7,6-3,10 0,-14 3,14-4,-18 5,0 0,29-4,-21 3,33-7,-38 7,20-4,-21 5,21-5,-20 4,9-3,-13 4,19 0,-13 0,13-4,-19 3,1-3,8 4,-6 0,14 0,-14-5,6 4,10-3,-14 4,26 0,-27 0,8 0,7 0,-2 0,5 0,-10 0,-11 0,11 0,-8 0,9 0,6 0,-14 0,14 0,-18 0,-1 0,9 0,-6 0,14 0,-6 0,0 0,-2 0,-8 0,18 0,-23 4,20-3,-19 3,4-1,12 2,-14 3,6 4,-16 5,-3 0,0 3,-6-4,22 4,-27-1,17-3,-12 5,9-2,1-1,-2 7,-10-15,1 14,-1-6,-8 0,-2 9,1-7,-6 1,6 3,-9-7,0 4,0 3,0-7,0 7,0-2,-9-1,-1-1,-9 1,9-3,-15 3,13-1,-16-6,-7 9,12-13,-20 9,13-6,1 0,-23 3,19-7,-13-1,-7 0,27-4,-37 5,21 3,-9-2,11 2,2-3,-12 0,15 0,-22 0,17 0,-3 0,-14 4,13-7,-5 5,8-6,0 5,0-1,-12 0,9-3,-20 2,20-6,-21 7,21-8,-8 7,-1-7,9 7,-9-7,12 3,0 1,-30-4,22 3,-22 0,30-3,0 3,-8-4,6 0,-6 0,-11 0,15 0,-15 0,19 4,0-3,-18 3,13-4,-13 0,18 4,-9-3,7 3,-6-4,-10 0,13 0,-25 5,27-4,-9 3,12-4,-18 0,13 0,-3 0,-1 0,7 0,-12 0,6 0,0 0,5 0,-13 0,5 0,1 0,-7 0,25 0,-22 0,13 0,-8 0,1 0,1 0,7 0,-15 0,17 0,-7 0,0 0,0 0,-2 4,4 0,8 8,0 0,0 1,-8-5,-3-5,0-3,-4 0,21-18,-4 6,16-23,8 20,1-8,1 1,6 7,-6-13,8 11,0-5,0-7,0 14,0-9,0 4,0 1,0-9,32 11,-6 4,37 1,-20 11,6-3,10-4,-2 1,16-7,-5 4,12 0,-9-1,23 1,-24-1,11 5,-14-3,0 4,-12-5,-2 4,-13-2,1 7,18-7,-14 7,14-8,-18 8,0-3,11 0,-8 3,9-8,-1 8,-8-7,8 7,1-8,-10 8,10-8,-1 8,-8-3,8 4,-11-4,18 3,-14-3,14 4,-18-4,0 2,8-2,-6 4,6 0,0 0,2 0,8 0,-8 0,-2 0,-8 0,18 0,-14 0,14 0,-7 0,-8 0,9 0,6 0,-14 0,14 0,-18 0,-1 0,19 0,-13 0,13 0,-7 0,-8 0,20 0,-20 0,8 4,-11-3,8 4,-6-5,14 0,-6 0,-10 0,13 0,-14 0,9 0,4 0,-14 0,14 3,-14 2,6-1,0 4,-6-7,14 6,-14-2,6 3,0 7,-15-5,13 6,-14-4,8 1,-1 3,-7 1,-3-1,-16 4,-2 0,-8 1,0 2,0-6,0 6,0-2,0 0,0 3,0-7,0 7,-8-3,6 0,-15-1,7 1,-1-4,-5 7,5-6,1 2,-7 0,-1-3,-3 7,-5-7,7 4,-24-12,3-2,-14-7,1 0,14 0,-9 0,0 0,-3 0,0 0,-7 0,15 0,-7 4,-9-3,13 3,-13-4,18 0,-12 5,9-4,-20 3,8-4,0 5,-8-4,8 3,-11-4,0 0,11 4,3-3,12 3,-18-4,13 0,-13 4,10-3,5 3,-13-4,14 0,-7 0,1 0,6 0,-7 0,-9 0,13 0,-13 0,18 0,-12 0,9 0,-20 0,20 4,-9-3,12 3,-12-4,9 0,-8 0,10 4,-17-3,14 3,-15-4,7 0,9 0,-8 4,11-3,-9 4,7-5,-15 0,7 0,9 0,-13 4,22-3,-25 3,7-4,-1 4,-5-3,13 3,-5-4,0 0,6 0,-15 4,15-3,-7 3,-9-4,13 0,-13 0,18 0,0 0,-18 0,13 0,-3 0,-8 0,31 0,-39 0,23 0,1 0,-21 0,28 0,-20 0,9 0,6 0,-14 0,6 0,1 0,-5 0,5 0,1 0,-7 0,15 0,-15 0,7 0,8-15,20-7,11-5,15 3,-1 7,-6 0,6-4,-8-1,8 2,-6-1,6 0,1 0,-7 0,6 1,-8-2,0 1,0 0,8 1,-6-2,6 1,-8 0,0 0,0-2,0-3,0 7,0-2,0 3,0-5,0 0,0 1,0 4,0-3,0-6,0 7,0-5,0 4,0 5,0-13,0 14,0-7,0 0,0-1,0 4,8-5,-5 6,5-3,-8-3,0 6,8-6,-6 7,6-8,-8 8,0-8,0 8,0-8,0 4,8 0,33 5,1 8,11 5,6 3,-35 0,36 0,-22 0,9 0,7 0,-15 0,14 0,-6-4,0 3,-2-6,0 6,2-7,1 8,-3-4,0 0,-6-1,16 1,-16 0,10 0,-4 3,-4-7,12 7,-12-7,4 7,2-3,0 0,0 3,8-2,-15 3,6 0,-1 0,3 0,-1 0,0 0,8 0,-20 0,28 0,-14 0,-6 0,20 0,-22 0,10 0,-2 0,0 0,2 0,9 0,-19 0,12 0,-5 0,-6 0,21 0,-32 0,17 0,0 0,3 0,0 0,6 0,-6 0,-10 0,14 0,-6 0,-6 0,28 0,-46 0,30 0,-8 0,-2 0,11 0,-16 0,5 0,6 0,7 0,-17 0,13 0,-13 0,19 0,-19-4,5 3,-7-3,22 4,-17 0,12 0,-17 0,2-4,14 3,-6-6,-10 6,14-3,-4 4,-7 0,19-3,-30 2,22-3,-6 4,0 0,6 0,-14 0,15 0,-14 0,6 0,1 0,0 0,0-4,6 3,-15-3,14 4,-8 0,1 0,4 0,-5 0,0 0,5 4,-28 17,1-5,-22 13,0-10,0-2,0 9,0-8,8 6,-6-5,7-1,-9 5,0-3,0 0,0 3,0-4,0 1,0 3,0-6,0 7,0-3,0 1,9-1,-7 4,7-10,-9 17,0-17,0 10,0-5,0-2,0 5,0-2,0 0,0 2,8-6,-6 6,6-3,-8 1,0 3,0-7,0 7,0-3,0 0,0 3,0-7,0 7,0-3,0 0,0 2,0-5,0 5,0-2,0 0,0 3,0-7,0 6,0-2,0-1,-8 3,-2-4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22.34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38.98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0,'50'0,"0"0,41 0,-10 0,18 0,-47 0,2 0,19 0,7 0,-9 0,3 0,-2 0,20 0,0 0,-17 0,2 0,-4 0,6 0,-3 0,2 0,0 0,-1 0,1 0,0 0,-1 0,1 0,0 0,-1 0,0 0,-3 0,-2 0,-14 0,0 0,1 0,-2 0,20 6,20-5,-29 5,-3-6,-17 0,-17 0,3 0,-12 0,9 0,-3 0,19 0,-2 0,14 0,-9 0,5-3,2 0,15 2,-11-2,1 0,10 3,1 0,-7 0,-3 0,-6 0,-1 0,1 0,-1 0,1 0,-8 0,6 0,-17 0,9 0,-12 0,7 0,0 0,0 0,-1 0,8 0,-6 0,12 0,-5 5,0-3,4 3,-4-5,7 5,-1-4,0 4,1-5,-1 0,1 0,-7 0,-2 0,-6 0,-1 0,1 0,6 0,18 0,-19 0,46 0,-49 0,35 0,-29 0,0 0,-2 0,-6 0,-7-4,0 2,-11-2,19 4,-10 0,18 0,-2 0,-6 0,5 0,25 0,8 0,-22 0,3 0,8 0,-1 0,26 0,-34 0,-4 0,-3 0,17 0,-14 0,-7 0,-2 0,-12 0,-2 0,1 0,1 0,0 0,4 0,-4 0,6 0,-6 0,-2 0,-5 0,-6 0,3 0,0 0,3 0,-2 0,5 0,-13 0,14 0,-6 0,0 0,2 0,-7 0,3 0,8 0,-13 0,14 0,-14 0,5 0,7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4:25:43.0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0 198,'70'0,"0"0,6 0,3 0,11 0,1 0,-11 0,2 0,17 0,1 0,-12 0,-3 0,-12 0,2 0,-4 0,5 0,-5 0,0 0,0 0,-1 0,6 0,-4 0,10 0,-5 0,-3 0,-3 0,-5 0,-2 0,-6 0,-3 0,-2 0,-2 0,47 0,-7 0,-19 0,7 0,-36 0,-6 0,-3 0,-20 0,16 10,-3-8,7 8,7-10,20 0,-6 0,-2 0,1 0,10 0,25 0,-32 0,-1 0,1 0,-1-5,0 4,8-4,-6 0,6 3,-14-3,5 0,-18 4,10-4,-11 5,6-5,-1 4,1-8,6 3,10 0,7-5,16 10,10-11,-40 11,0 1,5-3,-1 0,0 3,1 0,4-4,0 1,-3 3,-1-2,4-4,1 0,-1 5,0 0,1-2,1 0,-1 3,1 0,4 0,-2 0,18 0,-25 0,-1 0,7 0,27 0,-18 0,-6 0,-9-5,5 4,-3-9,14 9,8-5,2 6,-25 0,0 0,31 0,-35 0,-2 0,13 0,-1 0,-14 0,-8 0,-7 0,-11 0,5 0,3 0,13 0,0 0,1 0,9 0,9 0,28-6,-30 1,9 0,-2-1,13 1,3 1,-4-1,5 0,-4 0,10 1,-4 1,-1 2,-5 0,-20-3,-1 1,8 2,-4 2,15-1,-25-3,0 0,27 2,-1-5,-8 6,17 0,-13 0,20 0,-14 0,-7 0,11 0,-19 0,12 0,-7 0,0 0,0 0,0 0,8 0,1 0,1 0,6 0,-21 0,19 0,-20 0,14 0,-8 0,0 0,-8 0,-1 0,8 0,-5 0,22 0,-6 0,17 0,-48 0,-2 0,37 0,-19 0,0 0,10 0,-17 0,-1 0,6 0,-3 0,-13 0,20 0,-16 0,25 5,-5-4,1 10,-2-4,-2-1,-13 4,13-3,-19-1,-2-1,-10 0,-10-4,5 4,-7-5,-4 4,4-3,-5 7,14-3,-7 4,7-4,-9-1,-4 0,4-3,-5 3,6-4,-2 0,-1 0,-2 4,10-3,25 2,-15-3,16 0,-36 0,-1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3D916-5B10-9941-A064-C94059D62B8E}" type="datetimeFigureOut">
              <a:rPr lang="en-CO" smtClean="0"/>
              <a:t>6/11/23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46EBE-CA56-0F4C-B661-8EFB3A30456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904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8322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392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627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3717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652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4304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6259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33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1518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34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71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E6C9-F6D5-FDFC-B927-E7A2F76F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96DE9-F1B8-6702-174E-3E3C93A37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CD74-0DDB-5F44-66F0-F9E0AA3A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81050-51D9-495A-DA7F-1A03AC66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0425-1E05-A6E4-922A-DE9AA709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618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359C-0B6F-3C48-898B-5FAEF8E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6486-9919-92C2-E931-4D892FE5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8EE7-A867-42F2-5BEE-0B34A524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A13B8-18C7-0C23-B5AF-B0637303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D9C8-E814-E2E9-1D5A-1C31955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9998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FF585-8F92-78BA-F85E-C1A7074CB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5AADC-1BC5-4EEC-507D-DEA8448C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E299-F69C-6870-05ED-B8239AF6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3DB5-6B5F-E203-7A13-8D9121ED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CBEA-C95C-8A50-ED69-7D833C60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6655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CF69-3FFD-B4F4-CF86-50C95E7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A8E-D2A4-13B3-6E39-96A43CF8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2430-5EC8-31CD-3D82-D497D71E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642D-8654-4466-AF0F-7F40D5A8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043E-0420-8CA5-7F80-AA875DF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3811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EED4-95F0-788C-975E-34FF264F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4E92-E26E-C883-0306-3108B362E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6B33-A99E-801A-952E-95B585DE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CB3A-AA06-3202-1B14-2DE9BFE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8FD6-B57F-0EEB-32E7-56A45BF8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6606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819A-7876-17DA-DFEC-B3DBE50E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A2C-0022-3F46-5BEE-02416FBD9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0139-3EE2-DCAC-96DB-4BA39EF99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7945-ACBC-FDD1-3E6C-84E7C999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6FA5D-025D-D5BF-F166-47C80359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683C4-4D30-CC72-B008-BA43134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0434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A3CE-647B-DD12-AEAE-C077C40E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0927-A0B1-6F5C-C2BE-7A93C7B6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F5DA6-7D1C-BCC7-C788-43EED52A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FE7A3-8E4D-554D-9E18-7E4AC680C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C2C1B-8411-9F10-0B21-012059245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25480-D8DC-EA05-9833-7BEC691A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578C-EAEE-90AE-F862-B0ACF0CD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50BDA-96A4-809B-99B5-381A5858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9859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5802-B2C9-BEDA-4328-83E6D41B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F69FA-D606-FC3A-8087-3E109351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DDDD-DB41-B5FE-C8B1-9F867387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713F-A789-72CE-75CF-3D6C14C3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545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F06D-5E14-5C44-9A5F-304FDA0A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44B2E-1C04-ACAD-E280-F29DA90D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9BE24-E3D1-7985-87A9-C545ED85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300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1377-FE48-6806-7227-E7013D1B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B5E4-2E9E-6404-3257-8A61F4E0A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66F8D-E9BD-648F-1E43-98FCE75F1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53BE6-766C-2374-E179-45BDA4BB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0A6C8-15FC-8C0C-95EC-FA45F8DF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7C66C-A9A4-A2FF-54F0-E73283EC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74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7F86-5F43-AF7A-9B9C-9756C1EC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F637E-524B-4BC0-F60D-487C0A376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0419F-8EF3-B7A1-3BCA-A6A3673E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21608-34DE-8382-FF72-82FDC6A7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7324-DAEE-2344-FE41-984249DA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64C3-45A7-3EA6-9A49-AB2F6F3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0893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04691-3F8F-0DE1-5B46-28D77F14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C8E9-F0BD-FC00-1DD1-5356117B9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9F85-9947-7F3B-4368-C2611D74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3F9-B9CD-D178-06A0-00D2140C8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E7B4-58E6-B7FF-CCFA-B0B77BE8C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129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customXml" Target="../ink/ink4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54.png"/><Relationship Id="rId18" Type="http://schemas.openxmlformats.org/officeDocument/2006/relationships/customXml" Target="../ink/ink14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customXml" Target="../ink/ink11.xml"/><Relationship Id="rId17" Type="http://schemas.openxmlformats.org/officeDocument/2006/relationships/image" Target="../media/image56.png"/><Relationship Id="rId2" Type="http://schemas.openxmlformats.org/officeDocument/2006/relationships/image" Target="../media/image48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customXml" Target="../ink/ink10.xml"/><Relationship Id="rId19" Type="http://schemas.openxmlformats.org/officeDocument/2006/relationships/image" Target="../media/image57.png"/><Relationship Id="rId4" Type="http://schemas.openxmlformats.org/officeDocument/2006/relationships/customXml" Target="../ink/ink7.xml"/><Relationship Id="rId9" Type="http://schemas.openxmlformats.org/officeDocument/2006/relationships/image" Target="../media/image52.png"/><Relationship Id="rId14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C9CB02-DC8F-97E7-7003-19B7F2BB5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407" t="5581" r="72743" b="51342"/>
          <a:stretch/>
        </p:blipFill>
        <p:spPr>
          <a:xfrm>
            <a:off x="800175" y="85290"/>
            <a:ext cx="965150" cy="2514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438E4-C540-2A3F-49FA-9880E4440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50000" r="71078" b="5393"/>
          <a:stretch/>
        </p:blipFill>
        <p:spPr>
          <a:xfrm>
            <a:off x="630734" y="4088627"/>
            <a:ext cx="1196788" cy="2550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E26D0-43D8-FC8E-F10D-15172634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4366" t="50000" r="7456"/>
          <a:stretch/>
        </p:blipFill>
        <p:spPr>
          <a:xfrm>
            <a:off x="9810997" y="4066316"/>
            <a:ext cx="999417" cy="245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CABC0-349A-98E5-9217-AE990D046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3128" t="3357" r="42101" b="56251"/>
          <a:stretch/>
        </p:blipFill>
        <p:spPr>
          <a:xfrm rot="16200000">
            <a:off x="8668249" y="-429152"/>
            <a:ext cx="1229407" cy="2770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8FFED-D2F0-30F8-D0CA-E73E5D8BA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7957" b="51342"/>
          <a:stretch/>
        </p:blipFill>
        <p:spPr>
          <a:xfrm rot="19268767">
            <a:off x="4569594" y="19731"/>
            <a:ext cx="1021543" cy="214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D36F6-B76B-2443-20B8-46B65FB732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1759825"/>
            <a:ext cx="12192000" cy="314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24EAC-6C60-42C0-BDC2-EDF415D80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130" y="677250"/>
            <a:ext cx="10125740" cy="2776317"/>
          </a:xfrm>
        </p:spPr>
        <p:txBody>
          <a:bodyPr>
            <a:noAutofit/>
          </a:bodyPr>
          <a:lstStyle/>
          <a:p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mortality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Human </a:t>
            </a:r>
            <a:r>
              <a:rPr lang="es-ES_tradnl" sz="4500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Aging</a:t>
            </a:r>
            <a:r>
              <a:rPr lang="es-ES_tradnl" sz="45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_tradnl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A68B4-DD67-2DB6-516A-55A04F26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5063" t="52346" r="40823" b="2222"/>
          <a:stretch/>
        </p:blipFill>
        <p:spPr>
          <a:xfrm rot="16200000">
            <a:off x="4123883" y="4272209"/>
            <a:ext cx="1124833" cy="29283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75340B-E021-FFA3-67FA-D2271823A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182"/>
            <a:ext cx="9144000" cy="917427"/>
          </a:xfrm>
        </p:spPr>
        <p:txBody>
          <a:bodyPr/>
          <a:lstStyle/>
          <a:p>
            <a:r>
              <a:rPr lang="en-CO" dirty="0"/>
              <a:t>Rafael Enrique Velásquez </a:t>
            </a:r>
            <a:r>
              <a:rPr lang="en-CO"/>
              <a:t>Rojas </a:t>
            </a:r>
            <a:endParaRPr lang="en-CO" dirty="0"/>
          </a:p>
        </p:txBody>
      </p:sp>
      <p:pic>
        <p:nvPicPr>
          <p:cNvPr id="1026" name="Picture 2" descr="Logo and Seal - About - Dalhousie University">
            <a:extLst>
              <a:ext uri="{FF2B5EF4-FFF2-40B4-BE49-F238E27FC236}">
                <a16:creationId xmlns:a16="http://schemas.microsoft.com/office/drawing/2014/main" id="{DE75BFE7-3BE9-EBBD-383A-39FCF42F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52" y="5517593"/>
            <a:ext cx="3835191" cy="10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7310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2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3C0475-0CE4-CB2A-045D-72FB7F5134AB}"/>
              </a:ext>
            </a:extLst>
          </p:cNvPr>
          <p:cNvSpPr txBox="1">
            <a:spLocks/>
          </p:cNvSpPr>
          <p:nvPr/>
        </p:nvSpPr>
        <p:spPr>
          <a:xfrm>
            <a:off x="838199" y="3429000"/>
            <a:ext cx="4711019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observation window, there are different values for the parameters of Gompertz’s Law.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5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73065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these proposals for the models?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7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73065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Repair and damages nodes model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E0ABDAB-A7EC-3BC1-A7EE-2FA1E9FC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5" y="2042884"/>
            <a:ext cx="6155323" cy="936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4A0F4-E69A-2732-B374-24048B2E525E}"/>
                  </a:ext>
                </a:extLst>
              </p14:cNvPr>
              <p14:cNvContentPartPr/>
              <p14:nvPr/>
            </p14:nvContentPartPr>
            <p14:xfrm>
              <a:off x="5946562" y="2312628"/>
              <a:ext cx="928800" cy="48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4A0F4-E69A-2732-B374-24048B2E52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4922" y="2168628"/>
                <a:ext cx="107244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62B1A3-EF8F-CCC2-4535-BA93BD6666CD}"/>
                  </a:ext>
                </a:extLst>
              </p14:cNvPr>
              <p14:cNvContentPartPr/>
              <p14:nvPr/>
            </p14:nvContentPartPr>
            <p14:xfrm>
              <a:off x="4073004" y="2237528"/>
              <a:ext cx="927000" cy="48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62B1A3-EF8F-CCC2-4535-BA93BD6666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004" y="2093528"/>
                <a:ext cx="107064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CC04C-5D45-1E55-E118-193DAF57C709}"/>
                  </a:ext>
                </a:extLst>
              </p:cNvPr>
              <p:cNvSpPr txBox="1"/>
              <p:nvPr/>
            </p:nvSpPr>
            <p:spPr>
              <a:xfrm>
                <a:off x="7838908" y="2042884"/>
                <a:ext cx="4033777" cy="1112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𝑑𝑎𝑚𝑎𝑔𝑒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O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CC04C-5D45-1E55-E118-193DAF57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08" y="2042884"/>
                <a:ext cx="4033777" cy="1112099"/>
              </a:xfrm>
              <a:prstGeom prst="rect">
                <a:avLst/>
              </a:prstGeom>
              <a:blipFill>
                <a:blip r:embed="rId7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6C2B2-BEB5-1423-2C4A-8819AE6C1633}"/>
                  </a:ext>
                </a:extLst>
              </p:cNvPr>
              <p:cNvSpPr txBox="1"/>
              <p:nvPr/>
            </p:nvSpPr>
            <p:spPr>
              <a:xfrm>
                <a:off x="685315" y="3878636"/>
                <a:ext cx="83163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)≝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𝑎𝑡𝑡𝑟𝑖𝑏𝑢𝑡𝑒𝑠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𝑑𝑎𝑚𝑎𝑔𝑒</m:t>
                      </m:r>
                    </m:oMath>
                  </m:oMathPara>
                </a14:m>
                <a:endParaRPr lang="en-CO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E6C2B2-BEB5-1423-2C4A-8819AE6C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" y="3878636"/>
                <a:ext cx="8316347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C3CC8-1C8E-FA39-E8AC-621C8C005C96}"/>
                  </a:ext>
                </a:extLst>
              </p:cNvPr>
              <p:cNvSpPr txBox="1"/>
              <p:nvPr/>
            </p:nvSpPr>
            <p:spPr>
              <a:xfrm>
                <a:off x="548508" y="4791611"/>
                <a:ext cx="831634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𝑎𝑡𝑡𝑟𝑖𝑏𝑢𝑡𝑒𝑠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𝑟𝑒𝑝𝑎𝑖𝑟</m:t>
                      </m:r>
                    </m:oMath>
                  </m:oMathPara>
                </a14:m>
                <a:endParaRPr lang="en-CO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C3CC8-1C8E-FA39-E8AC-621C8C00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08" y="4791611"/>
                <a:ext cx="8316347" cy="584775"/>
              </a:xfrm>
              <a:prstGeom prst="rect">
                <a:avLst/>
              </a:prstGeom>
              <a:blipFill>
                <a:blip r:embed="rId9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with our proposed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BAC3837-A42A-598F-2ECD-16D9350BC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62"/>
          <a:stretch/>
        </p:blipFill>
        <p:spPr>
          <a:xfrm>
            <a:off x="838200" y="2983488"/>
            <a:ext cx="7772400" cy="1239074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FA74D5E-D54F-731C-465D-1503F79E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36" y="1601614"/>
            <a:ext cx="6155323" cy="936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E3212B-5F86-F316-E700-09F639EDF6A5}"/>
                  </a:ext>
                </a:extLst>
              </p14:cNvPr>
              <p14:cNvContentPartPr/>
              <p14:nvPr/>
            </p14:nvContentPartPr>
            <p14:xfrm>
              <a:off x="5930583" y="1871358"/>
              <a:ext cx="928800" cy="488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E3212B-5F86-F316-E700-09F639EDF6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8943" y="1727358"/>
                <a:ext cx="107244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D64165-E1FB-1F45-731E-CDF844F5802A}"/>
                  </a:ext>
                </a:extLst>
              </p14:cNvPr>
              <p14:cNvContentPartPr/>
              <p14:nvPr/>
            </p14:nvContentPartPr>
            <p14:xfrm>
              <a:off x="4057025" y="1796258"/>
              <a:ext cx="927000" cy="485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D64165-E1FB-1F45-731E-CDF844F580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5025" y="1652258"/>
                <a:ext cx="107064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8EEFAD-4A5A-F0EB-9C56-49085F80B3D5}"/>
                  </a:ext>
                </a:extLst>
              </p14:cNvPr>
              <p14:cNvContentPartPr/>
              <p14:nvPr/>
            </p14:nvContentPartPr>
            <p14:xfrm>
              <a:off x="3593524" y="3376005"/>
              <a:ext cx="1858151" cy="48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8EEFAD-4A5A-F0EB-9C56-49085F80B3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1863" y="3232005"/>
                <a:ext cx="2001834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44FB8E-3D61-D611-8A97-A38A5C473121}"/>
                  </a:ext>
                </a:extLst>
              </p14:cNvPr>
              <p14:cNvContentPartPr/>
              <p14:nvPr/>
            </p14:nvContentPartPr>
            <p14:xfrm>
              <a:off x="6394982" y="3374745"/>
              <a:ext cx="2066111" cy="488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44FB8E-3D61-D611-8A97-A38A5C4731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22954" y="3230745"/>
                <a:ext cx="2209806" cy="7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61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6AA2CE-BDCF-5DA2-322B-9FD3568B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42" y="1931113"/>
            <a:ext cx="8111598" cy="43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6AA2CE-BDCF-5DA2-322B-9FD3568B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13" t="6327" r="2934" b="21117"/>
          <a:stretch/>
        </p:blipFill>
        <p:spPr>
          <a:xfrm>
            <a:off x="1297416" y="1571037"/>
            <a:ext cx="3630843" cy="3715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B01519-3E80-02E5-4443-56CDF21B1581}"/>
              </a:ext>
            </a:extLst>
          </p:cNvPr>
          <p:cNvSpPr txBox="1">
            <a:spLocks/>
          </p:cNvSpPr>
          <p:nvPr/>
        </p:nvSpPr>
        <p:spPr>
          <a:xfrm>
            <a:off x="534844" y="5150644"/>
            <a:ext cx="5854381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behavior of the repair and damage rates that we need to obtain the desired behavior for the model.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28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6AA2CE-BDCF-5DA2-322B-9FD3568B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13" t="6327" r="2934" b="21117"/>
          <a:stretch/>
        </p:blipFill>
        <p:spPr>
          <a:xfrm>
            <a:off x="1297416" y="1571037"/>
            <a:ext cx="3630843" cy="3715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B01519-3E80-02E5-4443-56CDF21B1581}"/>
              </a:ext>
            </a:extLst>
          </p:cNvPr>
          <p:cNvSpPr txBox="1">
            <a:spLocks/>
          </p:cNvSpPr>
          <p:nvPr/>
        </p:nvSpPr>
        <p:spPr>
          <a:xfrm>
            <a:off x="534844" y="5150644"/>
            <a:ext cx="5854381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behavior of the repair and damage rates that we need to obtain the desired behavior for the model.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showing a red line and a green line&#10;&#10;Description automatically generated">
            <a:extLst>
              <a:ext uri="{FF2B5EF4-FFF2-40B4-BE49-F238E27FC236}">
                <a16:creationId xmlns:a16="http://schemas.microsoft.com/office/drawing/2014/main" id="{23C59B40-01FE-10AE-16D1-F489C6C57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" t="5553" r="8525"/>
          <a:stretch/>
        </p:blipFill>
        <p:spPr>
          <a:xfrm>
            <a:off x="6850352" y="1571037"/>
            <a:ext cx="4656328" cy="37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1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B01519-3E80-02E5-4443-56CDF21B1581}"/>
              </a:ext>
            </a:extLst>
          </p:cNvPr>
          <p:cNvSpPr txBox="1">
            <a:spLocks/>
          </p:cNvSpPr>
          <p:nvPr/>
        </p:nvSpPr>
        <p:spPr>
          <a:xfrm>
            <a:off x="500120" y="5340610"/>
            <a:ext cx="5854381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behavior of the repair and damage rates that we need to obtain the desired behavior for the model.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6F0BDE8-F115-4E18-2E73-BC2685D8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0" t="10473" r="38805" b="71453"/>
          <a:stretch/>
        </p:blipFill>
        <p:spPr>
          <a:xfrm>
            <a:off x="7830168" y="1960183"/>
            <a:ext cx="1996943" cy="594772"/>
          </a:xfrm>
          <a:prstGeom prst="rect">
            <a:avLst/>
          </a:prstGeom>
        </p:spPr>
      </p:pic>
      <p:pic>
        <p:nvPicPr>
          <p:cNvPr id="8" name="Picture 7" descr="A graph showing a red line and a green line&#10;&#10;Description automatically generated">
            <a:extLst>
              <a:ext uri="{FF2B5EF4-FFF2-40B4-BE49-F238E27FC236}">
                <a16:creationId xmlns:a16="http://schemas.microsoft.com/office/drawing/2014/main" id="{4C228B8B-FA9D-28ED-1175-50392107E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" t="5553" r="8525"/>
          <a:stretch/>
        </p:blipFill>
        <p:spPr>
          <a:xfrm>
            <a:off x="602362" y="1401723"/>
            <a:ext cx="5402969" cy="4311773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9E927D7-FE81-C104-13B0-791C81E1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4" t="9192" b="71995"/>
          <a:stretch/>
        </p:blipFill>
        <p:spPr>
          <a:xfrm>
            <a:off x="7863404" y="2938908"/>
            <a:ext cx="1851997" cy="532786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F9D3F3-2360-4B7E-DA81-B7CB2FDF5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56" r="28344"/>
          <a:stretch/>
        </p:blipFill>
        <p:spPr>
          <a:xfrm>
            <a:off x="6543554" y="1895473"/>
            <a:ext cx="823476" cy="724191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7711C63-113C-786C-193A-9513EE253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40"/>
          <a:stretch/>
        </p:blipFill>
        <p:spPr>
          <a:xfrm>
            <a:off x="6543554" y="2809995"/>
            <a:ext cx="719456" cy="7220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C7FFC7-4962-3E42-81D2-B30841F618C2}"/>
                  </a:ext>
                </a:extLst>
              </p:cNvPr>
              <p:cNvSpPr txBox="1"/>
              <p:nvPr/>
            </p:nvSpPr>
            <p:spPr>
              <a:xfrm>
                <a:off x="7413328" y="207290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C7FFC7-4962-3E42-81D2-B30841F61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28" y="2072902"/>
                <a:ext cx="298159" cy="369332"/>
              </a:xfrm>
              <a:prstGeom prst="rect">
                <a:avLst/>
              </a:prstGeom>
              <a:blipFill>
                <a:blip r:embed="rId5"/>
                <a:stretch>
                  <a:fillRect l="-8000" r="-8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C2026-3112-EEE8-E665-0DAC7810777B}"/>
                  </a:ext>
                </a:extLst>
              </p:cNvPr>
              <p:cNvSpPr txBox="1"/>
              <p:nvPr/>
            </p:nvSpPr>
            <p:spPr>
              <a:xfrm>
                <a:off x="7424157" y="3020635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C2026-3112-EEE8-E665-0DAC7810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57" y="3020635"/>
                <a:ext cx="298159" cy="369332"/>
              </a:xfrm>
              <a:prstGeom prst="rect">
                <a:avLst/>
              </a:prstGeom>
              <a:blipFill>
                <a:blip r:embed="rId6"/>
                <a:stretch>
                  <a:fillRect l="-8000" r="-8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3218DAE-5451-7B93-54D0-ABA8D3AD9C0C}"/>
              </a:ext>
            </a:extLst>
          </p:cNvPr>
          <p:cNvSpPr txBox="1">
            <a:spLocks/>
          </p:cNvSpPr>
          <p:nvPr/>
        </p:nvSpPr>
        <p:spPr>
          <a:xfrm>
            <a:off x="9715401" y="1960183"/>
            <a:ext cx="1851998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Damage rate function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1B16C1-B29E-80DB-0D44-4B1478B9D91A}"/>
              </a:ext>
            </a:extLst>
          </p:cNvPr>
          <p:cNvSpPr txBox="1">
            <a:spLocks/>
          </p:cNvSpPr>
          <p:nvPr/>
        </p:nvSpPr>
        <p:spPr>
          <a:xfrm>
            <a:off x="9737640" y="3020635"/>
            <a:ext cx="1851998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rate function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Guesses for the parameters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6F0BDE8-F115-4E18-2E73-BC2685D8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0" t="10473" r="38805" b="71453"/>
          <a:stretch/>
        </p:blipFill>
        <p:spPr>
          <a:xfrm>
            <a:off x="2112275" y="2360714"/>
            <a:ext cx="1996943" cy="594772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9E927D7-FE81-C104-13B0-791C81E1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74" t="9192" b="71995"/>
          <a:stretch/>
        </p:blipFill>
        <p:spPr>
          <a:xfrm>
            <a:off x="2145511" y="3339439"/>
            <a:ext cx="1851997" cy="532786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F9D3F3-2360-4B7E-DA81-B7CB2FDF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6" r="28344"/>
          <a:stretch/>
        </p:blipFill>
        <p:spPr>
          <a:xfrm>
            <a:off x="825661" y="2296004"/>
            <a:ext cx="823476" cy="724191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7711C63-113C-786C-193A-9513EE253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0"/>
          <a:stretch/>
        </p:blipFill>
        <p:spPr>
          <a:xfrm>
            <a:off x="825661" y="3210526"/>
            <a:ext cx="719456" cy="7220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C7FFC7-4962-3E42-81D2-B30841F618C2}"/>
                  </a:ext>
                </a:extLst>
              </p:cNvPr>
              <p:cNvSpPr txBox="1"/>
              <p:nvPr/>
            </p:nvSpPr>
            <p:spPr>
              <a:xfrm>
                <a:off x="1695435" y="2473433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C7FFC7-4962-3E42-81D2-B30841F61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35" y="2473433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C2026-3112-EEE8-E665-0DAC7810777B}"/>
                  </a:ext>
                </a:extLst>
              </p:cNvPr>
              <p:cNvSpPr txBox="1"/>
              <p:nvPr/>
            </p:nvSpPr>
            <p:spPr>
              <a:xfrm>
                <a:off x="1706264" y="3421166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FC2026-3112-EEE8-E665-0DAC7810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264" y="3421166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70FB8-A33D-01DC-690F-5B262121C230}"/>
                  </a:ext>
                </a:extLst>
              </p:cNvPr>
              <p:cNvSpPr txBox="1"/>
              <p:nvPr/>
            </p:nvSpPr>
            <p:spPr>
              <a:xfrm>
                <a:off x="4305064" y="2473433"/>
                <a:ext cx="555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O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70FB8-A33D-01DC-690F-5B262121C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064" y="2473433"/>
                <a:ext cx="555152" cy="369332"/>
              </a:xfrm>
              <a:prstGeom prst="rect">
                <a:avLst/>
              </a:prstGeom>
              <a:blipFill>
                <a:blip r:embed="rId5"/>
                <a:stretch>
                  <a:fillRect l="-11111" r="-11111" b="-1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D7D00-93B9-53DC-20E1-34EF300C49CD}"/>
                  </a:ext>
                </a:extLst>
              </p:cNvPr>
              <p:cNvSpPr txBox="1"/>
              <p:nvPr/>
            </p:nvSpPr>
            <p:spPr>
              <a:xfrm>
                <a:off x="4327062" y="3421166"/>
                <a:ext cx="555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O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D7D00-93B9-53DC-20E1-34EF300C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62" y="3421166"/>
                <a:ext cx="555152" cy="369332"/>
              </a:xfrm>
              <a:prstGeom prst="rect">
                <a:avLst/>
              </a:prstGeom>
              <a:blipFill>
                <a:blip r:embed="rId6"/>
                <a:stretch>
                  <a:fillRect l="-11111" r="-11111" b="-10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1DCA872-E99C-93AE-261D-D2D076688C50}"/>
              </a:ext>
            </a:extLst>
          </p:cNvPr>
          <p:cNvSpPr txBox="1">
            <a:spLocks/>
          </p:cNvSpPr>
          <p:nvPr/>
        </p:nvSpPr>
        <p:spPr>
          <a:xfrm>
            <a:off x="685315" y="1266117"/>
            <a:ext cx="8690179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Both the repair and damage rate must be positive for all times.</a:t>
            </a:r>
            <a:endParaRPr lang="en-CA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DFC4E-4DC6-176C-08CE-9B638FDB98F0}"/>
                  </a:ext>
                </a:extLst>
              </p:cNvPr>
              <p:cNvSpPr txBox="1"/>
              <p:nvPr/>
            </p:nvSpPr>
            <p:spPr>
              <a:xfrm>
                <a:off x="845919" y="4510955"/>
                <a:ext cx="139839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DFC4E-4DC6-176C-08CE-9B638FDB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19" y="4510955"/>
                <a:ext cx="1398396" cy="461665"/>
              </a:xfrm>
              <a:prstGeom prst="rect">
                <a:avLst/>
              </a:prstGeom>
              <a:blipFill>
                <a:blip r:embed="rId7"/>
                <a:stretch>
                  <a:fillRect l="-3604" t="-8108" r="-10811" b="-3783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BE8337-0ACD-5872-42FC-3F06C86F12B7}"/>
                  </a:ext>
                </a:extLst>
              </p:cNvPr>
              <p:cNvSpPr txBox="1"/>
              <p:nvPr/>
            </p:nvSpPr>
            <p:spPr>
              <a:xfrm>
                <a:off x="793020" y="5689521"/>
                <a:ext cx="145129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BE8337-0ACD-5872-42FC-3F06C86F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0" y="5689521"/>
                <a:ext cx="1451295" cy="461665"/>
              </a:xfrm>
              <a:prstGeom prst="rect">
                <a:avLst/>
              </a:prstGeom>
              <a:blipFill>
                <a:blip r:embed="rId8"/>
                <a:stretch>
                  <a:fillRect l="-10435" t="-7895" r="-10435" b="-3421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FDE3CF-A9D6-F43D-752C-2A1654E8CB1D}"/>
                  </a:ext>
                </a:extLst>
              </p:cNvPr>
              <p:cNvSpPr txBox="1"/>
              <p:nvPr/>
            </p:nvSpPr>
            <p:spPr>
              <a:xfrm>
                <a:off x="2565971" y="4510954"/>
                <a:ext cx="156350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FDE3CF-A9D6-F43D-752C-2A1654E8C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71" y="4510954"/>
                <a:ext cx="1563505" cy="461665"/>
              </a:xfrm>
              <a:prstGeom prst="rect">
                <a:avLst/>
              </a:prstGeom>
              <a:blipFill>
                <a:blip r:embed="rId9"/>
                <a:stretch>
                  <a:fillRect l="-9756" t="-8108" r="-9756" b="-3783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2AB57D-3A30-DDC7-9AD4-B3BD098DC4D0}"/>
                  </a:ext>
                </a:extLst>
              </p:cNvPr>
              <p:cNvSpPr txBox="1"/>
              <p:nvPr/>
            </p:nvSpPr>
            <p:spPr>
              <a:xfrm>
                <a:off x="2768225" y="5558426"/>
                <a:ext cx="2499082" cy="723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f>
                      <m:f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2AB57D-3A30-DDC7-9AD4-B3BD098DC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225" y="5558426"/>
                <a:ext cx="2499082" cy="723853"/>
              </a:xfrm>
              <a:prstGeom prst="rect">
                <a:avLst/>
              </a:prstGeom>
              <a:blipFill>
                <a:blip r:embed="rId10"/>
                <a:stretch>
                  <a:fillRect l="-1515" r="-7071" b="-1034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3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Guesses for the parameters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DCA872-E99C-93AE-261D-D2D076688C50}"/>
              </a:ext>
            </a:extLst>
          </p:cNvPr>
          <p:cNvSpPr txBox="1">
            <a:spLocks/>
          </p:cNvSpPr>
          <p:nvPr/>
        </p:nvSpPr>
        <p:spPr>
          <a:xfrm>
            <a:off x="685315" y="1520811"/>
            <a:ext cx="10821365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The rate of repair should be greater than the rate of damage at the onset of age.</a:t>
            </a:r>
          </a:p>
          <a:p>
            <a:pPr algn="r"/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 a t = 0</a:t>
            </a:r>
            <a:endParaRPr lang="en-CA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11C41D6-22B3-F78B-E48C-400CE775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3" t="6327" r="2933" b="61284"/>
          <a:stretch/>
        </p:blipFill>
        <p:spPr>
          <a:xfrm>
            <a:off x="6096000" y="3938298"/>
            <a:ext cx="2561258" cy="1658776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214DF2-FE32-7346-0E3A-430601F8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3" t="39568" r="2933" b="23087"/>
          <a:stretch/>
        </p:blipFill>
        <p:spPr>
          <a:xfrm>
            <a:off x="9024365" y="3937020"/>
            <a:ext cx="2561258" cy="1912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6CCEEE-FAEF-5D33-0704-0D1470CEEEA8}"/>
                  </a:ext>
                </a:extLst>
              </p:cNvPr>
              <p:cNvSpPr txBox="1"/>
              <p:nvPr/>
            </p:nvSpPr>
            <p:spPr>
              <a:xfrm>
                <a:off x="685315" y="3233727"/>
                <a:ext cx="374339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O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O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CO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O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CO" sz="3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6CCEEE-FAEF-5D33-0704-0D1470CE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" y="3233727"/>
                <a:ext cx="3743397" cy="498791"/>
              </a:xfrm>
              <a:prstGeom prst="rect">
                <a:avLst/>
              </a:prstGeom>
              <a:blipFill>
                <a:blip r:embed="rId3"/>
                <a:stretch>
                  <a:fillRect l="-1689" b="-20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495AB5-BF76-0F59-D43D-12CBB6F19B7A}"/>
                  </a:ext>
                </a:extLst>
              </p:cNvPr>
              <p:cNvSpPr txBox="1"/>
              <p:nvPr/>
            </p:nvSpPr>
            <p:spPr>
              <a:xfrm>
                <a:off x="841511" y="5135409"/>
                <a:ext cx="14593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495AB5-BF76-0F59-D43D-12CBB6F19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1" y="5135409"/>
                <a:ext cx="1459310" cy="461665"/>
              </a:xfrm>
              <a:prstGeom prst="rect">
                <a:avLst/>
              </a:prstGeom>
              <a:blipFill>
                <a:blip r:embed="rId4"/>
                <a:stretch>
                  <a:fillRect l="-10435" t="-8108" r="-10435" b="-3783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AFC6766-F579-0224-8FB3-053345221D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60" t="10473" r="38805" b="71453"/>
          <a:stretch/>
        </p:blipFill>
        <p:spPr>
          <a:xfrm>
            <a:off x="3080573" y="4190104"/>
            <a:ext cx="1996943" cy="594772"/>
          </a:xfrm>
          <a:prstGeom prst="rect">
            <a:avLst/>
          </a:prstGeom>
        </p:spPr>
      </p:pic>
      <p:pic>
        <p:nvPicPr>
          <p:cNvPr id="20" name="Picture 19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52302DB-EFE6-CE49-F42E-5445CCFE0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74" t="9192" b="71995"/>
          <a:stretch/>
        </p:blipFill>
        <p:spPr>
          <a:xfrm>
            <a:off x="793020" y="4221097"/>
            <a:ext cx="1851997" cy="532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6528FE-5718-E627-7C1F-D69A85985E1A}"/>
                  </a:ext>
                </a:extLst>
              </p:cNvPr>
              <p:cNvSpPr txBox="1"/>
              <p:nvPr/>
            </p:nvSpPr>
            <p:spPr>
              <a:xfrm>
                <a:off x="2616758" y="4302824"/>
                <a:ext cx="2997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O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CO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6528FE-5718-E627-7C1F-D69A8598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758" y="4302824"/>
                <a:ext cx="299762" cy="369332"/>
              </a:xfrm>
              <a:prstGeom prst="rect">
                <a:avLst/>
              </a:prstGeom>
              <a:blipFill>
                <a:blip r:embed="rId6"/>
                <a:stretch>
                  <a:fillRect l="-20000" r="-24000" b="-1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0F179B63-DBB7-EB9B-20AC-9168269EEB05}"/>
              </a:ext>
            </a:extLst>
          </p:cNvPr>
          <p:cNvSpPr txBox="1">
            <a:spLocks/>
          </p:cNvSpPr>
          <p:nvPr/>
        </p:nvSpPr>
        <p:spPr>
          <a:xfrm>
            <a:off x="7934555" y="3010946"/>
            <a:ext cx="1445405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CA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Guesses for the parameters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DCA872-E99C-93AE-261D-D2D076688C50}"/>
              </a:ext>
            </a:extLst>
          </p:cNvPr>
          <p:cNvSpPr txBox="1">
            <a:spLocks/>
          </p:cNvSpPr>
          <p:nvPr/>
        </p:nvSpPr>
        <p:spPr>
          <a:xfrm>
            <a:off x="685315" y="1520811"/>
            <a:ext cx="10821365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The rate of repair should be greater than the rate of damage at the onset of age.</a:t>
            </a:r>
          </a:p>
          <a:p>
            <a:pPr algn="r"/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 a t = 0</a:t>
            </a:r>
            <a:endParaRPr lang="en-CA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11C41D6-22B3-F78B-E48C-400CE775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3" t="6327" r="2933" b="61284"/>
          <a:stretch/>
        </p:blipFill>
        <p:spPr>
          <a:xfrm>
            <a:off x="6096000" y="3938298"/>
            <a:ext cx="2561258" cy="1658776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214DF2-FE32-7346-0E3A-430601F8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3" t="39568" r="2933" b="23087"/>
          <a:stretch/>
        </p:blipFill>
        <p:spPr>
          <a:xfrm>
            <a:off x="9024365" y="3937020"/>
            <a:ext cx="2561258" cy="191262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F179B63-DBB7-EB9B-20AC-9168269EEB05}"/>
              </a:ext>
            </a:extLst>
          </p:cNvPr>
          <p:cNvSpPr txBox="1">
            <a:spLocks/>
          </p:cNvSpPr>
          <p:nvPr/>
        </p:nvSpPr>
        <p:spPr>
          <a:xfrm>
            <a:off x="7934555" y="3010946"/>
            <a:ext cx="1445405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CA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 descr="A graph showing a red line and a green line&#10;&#10;Description automatically generated">
            <a:extLst>
              <a:ext uri="{FF2B5EF4-FFF2-40B4-BE49-F238E27FC236}">
                <a16:creationId xmlns:a16="http://schemas.microsoft.com/office/drawing/2014/main" id="{25CF2C4F-AB19-2CC1-723A-65A9728C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" t="5553" r="8525"/>
          <a:stretch/>
        </p:blipFill>
        <p:spPr>
          <a:xfrm>
            <a:off x="685315" y="2741242"/>
            <a:ext cx="4608112" cy="36774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2A37-9FCF-A9D2-EC8D-E3F1DEF5595E}"/>
                  </a:ext>
                </a:extLst>
              </p:cNvPr>
              <p:cNvSpPr txBox="1"/>
              <p:nvPr/>
            </p:nvSpPr>
            <p:spPr>
              <a:xfrm>
                <a:off x="1779685" y="3614140"/>
                <a:ext cx="162612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O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2A37-9FCF-A9D2-EC8D-E3F1DEF5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85" y="3614140"/>
                <a:ext cx="1626123" cy="461665"/>
              </a:xfrm>
              <a:prstGeom prst="rect">
                <a:avLst/>
              </a:prstGeom>
              <a:blipFill>
                <a:blip r:embed="rId4"/>
                <a:stretch>
                  <a:fillRect l="-3876" t="-7895" r="-3876" b="-3421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91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Guesses for the parameters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DCA872-E99C-93AE-261D-D2D076688C50}"/>
              </a:ext>
            </a:extLst>
          </p:cNvPr>
          <p:cNvSpPr txBox="1">
            <a:spLocks/>
          </p:cNvSpPr>
          <p:nvPr/>
        </p:nvSpPr>
        <p:spPr>
          <a:xfrm>
            <a:off x="685315" y="1520811"/>
            <a:ext cx="11187370" cy="95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The rate of decrease of most physiological functions of humans beings is between 0.5 and 1.3 percent per year (???).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BB214A1C-F3B2-589D-017F-D287D3CA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724" y="2829691"/>
            <a:ext cx="6131066" cy="2860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54F27-82F7-7C20-04BD-F74E7F96EF5A}"/>
                  </a:ext>
                </a:extLst>
              </p:cNvPr>
              <p:cNvSpPr txBox="1"/>
              <p:nvPr/>
            </p:nvSpPr>
            <p:spPr>
              <a:xfrm>
                <a:off x="685315" y="4041599"/>
                <a:ext cx="3282630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O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O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=100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≤1.3 </m:t>
                      </m:r>
                    </m:oMath>
                  </m:oMathPara>
                </a14:m>
                <a:endParaRPr lang="en-CO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54F27-82F7-7C20-04BD-F74E7F96E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" y="4041599"/>
                <a:ext cx="3282630" cy="498791"/>
              </a:xfrm>
              <a:prstGeom prst="rect">
                <a:avLst/>
              </a:prstGeom>
              <a:blipFill>
                <a:blip r:embed="rId3"/>
                <a:stretch>
                  <a:fillRect l="-1923" r="-4231" b="-3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5E7292-D56F-F367-5465-D47B03934E05}"/>
                  </a:ext>
                </a:extLst>
              </p:cNvPr>
              <p:cNvSpPr txBox="1"/>
              <p:nvPr/>
            </p:nvSpPr>
            <p:spPr>
              <a:xfrm>
                <a:off x="685315" y="3013408"/>
                <a:ext cx="3069430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O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O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=30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</m:t>
                      </m:r>
                    </m:oMath>
                  </m:oMathPara>
                </a14:m>
                <a:endParaRPr lang="en-CO" sz="3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5E7292-D56F-F367-5465-D47B0393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" y="3013408"/>
                <a:ext cx="3069430" cy="498791"/>
              </a:xfrm>
              <a:prstGeom prst="rect">
                <a:avLst/>
              </a:prstGeom>
              <a:blipFill>
                <a:blip r:embed="rId4"/>
                <a:stretch>
                  <a:fillRect l="-2469" r="-4527" b="-3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64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35A4A307-A8FD-67D4-151B-F138BFCB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4" y="1076098"/>
            <a:ext cx="6423436" cy="5138749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2ED8703-39E1-35A1-684A-85691A96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93" y="1634034"/>
            <a:ext cx="4789293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29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80656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02830-617E-4876-56DA-E943041F870D}"/>
              </a:ext>
            </a:extLst>
          </p:cNvPr>
          <p:cNvSpPr txBox="1">
            <a:spLocks/>
          </p:cNvSpPr>
          <p:nvPr/>
        </p:nvSpPr>
        <p:spPr>
          <a:xfrm>
            <a:off x="685315" y="1475457"/>
            <a:ext cx="3921598" cy="3144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will put results from phenomenological data that shows that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is not a strong results.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9141C4-366A-DB44-C93D-CAB44C92E4E0}"/>
              </a:ext>
            </a:extLst>
          </p:cNvPr>
          <p:cNvSpPr txBox="1">
            <a:spLocks/>
          </p:cNvSpPr>
          <p:nvPr/>
        </p:nvSpPr>
        <p:spPr>
          <a:xfrm>
            <a:off x="6435917" y="1475457"/>
            <a:ext cx="5070763" cy="440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why we cant see the SM correlation as in the paper of 1960 is because: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Slope (alpha)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correlation between this two values could be dynamic in time and not just one point for the entire curve of mortality rate.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8FD480D-813C-5E73-27DD-E5D0F5B3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1" y="1104344"/>
            <a:ext cx="11282373" cy="56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7955B23C-5ADD-D477-AA7B-BACE1511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3" y="1076098"/>
            <a:ext cx="6950516" cy="5560413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4E26F1A-795C-974C-AAAA-0C751766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50" y="1800288"/>
            <a:ext cx="4789293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1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4229178-A882-357F-073C-4B269D4B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" y="1076098"/>
            <a:ext cx="10925299" cy="5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 (???)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F9141C4-366A-DB44-C93D-CAB44C92E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15" y="1572347"/>
                <a:ext cx="7229960" cy="27806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2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reason why we should not calculate the SM correlation as in the 1960 paper is because: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change over time along the same Gompertzian trajectory. 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change over time along the same Gompertzian trajectory.</a:t>
                </a:r>
              </a:p>
              <a:p>
                <a:pPr algn="just">
                  <a:lnSpc>
                    <a:spcPct val="200000"/>
                  </a:lnSpc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FF9141C4-366A-DB44-C93D-CAB44C92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" y="1572347"/>
                <a:ext cx="7229960" cy="2780640"/>
              </a:xfrm>
              <a:prstGeom prst="rect">
                <a:avLst/>
              </a:prstGeom>
              <a:blipFill>
                <a:blip r:embed="rId2"/>
                <a:stretch>
                  <a:fillRect l="-876" t="-9091" r="-87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1082883E-44EC-BDAB-05EE-226A49F6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62" y="3952659"/>
            <a:ext cx="5101123" cy="26659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3AED0F-C61A-AD2B-C576-756C415B87A9}"/>
                  </a:ext>
                </a:extLst>
              </p14:cNvPr>
              <p14:cNvContentPartPr/>
              <p14:nvPr/>
            </p14:nvContentPartPr>
            <p14:xfrm>
              <a:off x="13022775" y="462384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3AED0F-C61A-AD2B-C576-756C415B87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33135" y="44442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8A05C5-1BD3-A318-E436-0EEC09C5BB28}"/>
                  </a:ext>
                </a:extLst>
              </p14:cNvPr>
              <p14:cNvContentPartPr/>
              <p14:nvPr/>
            </p14:nvContentPartPr>
            <p14:xfrm>
              <a:off x="8791781" y="4738680"/>
              <a:ext cx="295272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8A05C5-1BD3-A318-E436-0EEC09C5B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2141" y="4558680"/>
                <a:ext cx="31323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BE37A4-8CB7-3FA4-1AB0-C03733E20167}"/>
                  </a:ext>
                </a:extLst>
              </p14:cNvPr>
              <p14:cNvContentPartPr/>
              <p14:nvPr/>
            </p14:nvContentPartPr>
            <p14:xfrm>
              <a:off x="6887741" y="5049360"/>
              <a:ext cx="4944600" cy="79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BE37A4-8CB7-3FA4-1AB0-C03733E201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7741" y="4869720"/>
                <a:ext cx="5124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57CCEF-DD82-59C7-7E41-AB37BEA51A49}"/>
                  </a:ext>
                </a:extLst>
              </p14:cNvPr>
              <p14:cNvContentPartPr/>
              <p14:nvPr/>
            </p14:nvContentPartPr>
            <p14:xfrm>
              <a:off x="6894581" y="5414040"/>
              <a:ext cx="1128600" cy="31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57CCEF-DD82-59C7-7E41-AB37BEA51A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04581" y="5234040"/>
                <a:ext cx="13082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316438F-BED1-4CEF-3E21-0ABB1D09480A}"/>
                  </a:ext>
                </a:extLst>
              </p14:cNvPr>
              <p14:cNvContentPartPr/>
              <p14:nvPr/>
            </p14:nvContentPartPr>
            <p14:xfrm>
              <a:off x="11118101" y="5452200"/>
              <a:ext cx="7128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316438F-BED1-4CEF-3E21-0ABB1D0948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28461" y="5272200"/>
                <a:ext cx="892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235239-7870-C2B0-BD98-B2ABAF50B8E9}"/>
                  </a:ext>
                </a:extLst>
              </p14:cNvPr>
              <p14:cNvContentPartPr/>
              <p14:nvPr/>
            </p14:nvContentPartPr>
            <p14:xfrm>
              <a:off x="6979181" y="5796360"/>
              <a:ext cx="481320" cy="1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235239-7870-C2B0-BD98-B2ABAF50B8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9541" y="5616360"/>
                <a:ext cx="6609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F278F6-1E6D-4026-0346-7F07A5C77EB1}"/>
                  </a:ext>
                </a:extLst>
              </p14:cNvPr>
              <p14:cNvContentPartPr/>
              <p14:nvPr/>
            </p14:nvContentPartPr>
            <p14:xfrm>
              <a:off x="10836221" y="6085080"/>
              <a:ext cx="988920" cy="62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F278F6-1E6D-4026-0346-7F07A5C77E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46581" y="5905080"/>
                <a:ext cx="11685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1E9A89-40EE-6DC6-2437-BBD80F576163}"/>
                  </a:ext>
                </a:extLst>
              </p14:cNvPr>
              <p14:cNvContentPartPr/>
              <p14:nvPr/>
            </p14:nvContentPartPr>
            <p14:xfrm>
              <a:off x="6889181" y="6357960"/>
              <a:ext cx="4537800" cy="59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1E9A89-40EE-6DC6-2437-BBD80F5761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99541" y="6178320"/>
                <a:ext cx="4717440" cy="4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91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1B655E67-F685-FB1A-BC70-F18457E43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6" r="8095"/>
          <a:stretch/>
        </p:blipFill>
        <p:spPr>
          <a:xfrm>
            <a:off x="5469146" y="2738183"/>
            <a:ext cx="5735649" cy="3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2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2147434" y="626339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EF75FB93-2A96-EA0E-BAB6-F3BC8F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0" t="6390" r="36465"/>
          <a:stretch/>
        </p:blipFill>
        <p:spPr>
          <a:xfrm>
            <a:off x="831689" y="1689265"/>
            <a:ext cx="10528616" cy="45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27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EF75FB93-2A96-EA0E-BAB6-F3BC8F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90" t="6390" r="9329"/>
          <a:stretch/>
        </p:blipFill>
        <p:spPr>
          <a:xfrm>
            <a:off x="319315" y="1430450"/>
            <a:ext cx="5668488" cy="4953572"/>
          </a:xfrm>
          <a:prstGeom prst="rect">
            <a:avLst/>
          </a:prstGeom>
        </p:spPr>
      </p:pic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6428" r="8984" b="1104"/>
          <a:stretch/>
        </p:blipFill>
        <p:spPr>
          <a:xfrm>
            <a:off x="6204199" y="2042556"/>
            <a:ext cx="588729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92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1196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 t="6428" r="8984" b="1104"/>
          <a:stretch/>
        </p:blipFill>
        <p:spPr>
          <a:xfrm>
            <a:off x="6204199" y="2042556"/>
            <a:ext cx="5887294" cy="3776354"/>
          </a:xfrm>
          <a:prstGeom prst="rect">
            <a:avLst/>
          </a:prstGeom>
        </p:spPr>
      </p:pic>
      <p:pic>
        <p:nvPicPr>
          <p:cNvPr id="2" name="Picture 1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976A4F5-9EAB-EA8D-308C-D2F9FF4D5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7" r="50000"/>
          <a:stretch/>
        </p:blipFill>
        <p:spPr>
          <a:xfrm>
            <a:off x="100506" y="1091802"/>
            <a:ext cx="5887293" cy="55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1196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6428" r="8984" b="1104"/>
          <a:stretch/>
        </p:blipFill>
        <p:spPr>
          <a:xfrm>
            <a:off x="6204199" y="2030680"/>
            <a:ext cx="5887294" cy="3776354"/>
          </a:xfrm>
          <a:prstGeom prst="rect">
            <a:avLst/>
          </a:prstGeom>
        </p:spPr>
      </p:pic>
      <p:pic>
        <p:nvPicPr>
          <p:cNvPr id="3" name="Picture 2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451676D-9CAD-1DAA-426F-D615FE474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783"/>
          <a:stretch/>
        </p:blipFill>
        <p:spPr>
          <a:xfrm>
            <a:off x="100507" y="1117182"/>
            <a:ext cx="5995493" cy="5528851"/>
          </a:xfrm>
          <a:prstGeom prst="rect">
            <a:avLst/>
          </a:prstGeom>
        </p:spPr>
      </p:pic>
      <p:pic>
        <p:nvPicPr>
          <p:cNvPr id="4" name="Picture 3" descr="A graph showing a red and green line&#10;&#10;Description automatically generated">
            <a:extLst>
              <a:ext uri="{FF2B5EF4-FFF2-40B4-BE49-F238E27FC236}">
                <a16:creationId xmlns:a16="http://schemas.microsoft.com/office/drawing/2014/main" id="{D45FE32B-38CE-146E-4439-FC3081DC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7" y="7654593"/>
            <a:ext cx="5842000" cy="4381500"/>
          </a:xfrm>
          <a:prstGeom prst="rect">
            <a:avLst/>
          </a:prstGeom>
        </p:spPr>
      </p:pic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D4E8E246-4470-D739-F1F6-DEF7A8F9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811" y="7844429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1196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451676D-9CAD-1DAA-426F-D615FE474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783"/>
          <a:stretch/>
        </p:blipFill>
        <p:spPr>
          <a:xfrm>
            <a:off x="100507" y="1117182"/>
            <a:ext cx="5995493" cy="5528851"/>
          </a:xfrm>
          <a:prstGeom prst="rect">
            <a:avLst/>
          </a:prstGeom>
        </p:spPr>
      </p:pic>
      <p:pic>
        <p:nvPicPr>
          <p:cNvPr id="4" name="Picture 3" descr="A graph showing a red and green line&#10;&#10;Description automatically generated">
            <a:extLst>
              <a:ext uri="{FF2B5EF4-FFF2-40B4-BE49-F238E27FC236}">
                <a16:creationId xmlns:a16="http://schemas.microsoft.com/office/drawing/2014/main" id="{D45FE32B-38CE-146E-4439-FC3081DC6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218" y="3672970"/>
            <a:ext cx="3964083" cy="2973063"/>
          </a:xfrm>
          <a:prstGeom prst="rect">
            <a:avLst/>
          </a:prstGeom>
        </p:spPr>
      </p:pic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D4E8E246-4470-D739-F1F6-DEF7A8F96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27" y="936157"/>
            <a:ext cx="4314568" cy="26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8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blipFill>
                <a:blip r:embed="rId6"/>
                <a:stretch>
                  <a:fillRect l="-2239" t="-1538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C947D26A-BB3F-2EE6-9507-7AA185EE27D2}"/>
              </a:ext>
            </a:extLst>
          </p:cNvPr>
          <p:cNvSpPr txBox="1">
            <a:spLocks/>
          </p:cNvSpPr>
          <p:nvPr/>
        </p:nvSpPr>
        <p:spPr>
          <a:xfrm>
            <a:off x="6354306" y="296375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two parameters of Gompertz Law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706497" y="2939962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  <a:blipFill>
                <a:blip r:embed="rId7"/>
                <a:stretch>
                  <a:fillRect l="-1712" t="-18421" r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63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6207946" y="5149849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85"/>
          <a:stretch/>
        </p:blipFill>
        <p:spPr>
          <a:xfrm>
            <a:off x="6615899" y="1551715"/>
            <a:ext cx="4737901" cy="3363091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80"/>
          <a:stretch/>
        </p:blipFill>
        <p:spPr>
          <a:xfrm>
            <a:off x="939501" y="1587668"/>
            <a:ext cx="4636602" cy="3291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blipFill>
                <a:blip r:embed="rId5"/>
                <a:stretch>
                  <a:fillRect l="-2239" t="-3077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2080064" y="5230885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  <a:blipFill>
                <a:blip r:embed="rId6"/>
                <a:stretch>
                  <a:fillRect l="-1718" t="-18421" r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4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model for frailty index and mortality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673864" y="6580903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BAC3837-A42A-598F-2ECD-16D9350BC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62"/>
          <a:stretch/>
        </p:blipFill>
        <p:spPr>
          <a:xfrm>
            <a:off x="715653" y="1504126"/>
            <a:ext cx="7772400" cy="1239074"/>
          </a:xfrm>
          <a:prstGeom prst="rect">
            <a:avLst/>
          </a:prstGeom>
        </p:spPr>
      </p:pic>
      <p:pic>
        <p:nvPicPr>
          <p:cNvPr id="11" name="Picture 10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7DFAB193-6474-1EDB-C5BE-00843AEC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7446"/>
            <a:ext cx="2755900" cy="927100"/>
          </a:xfrm>
          <a:prstGeom prst="rect">
            <a:avLst/>
          </a:prstGeom>
        </p:spPr>
      </p:pic>
      <p:pic>
        <p:nvPicPr>
          <p:cNvPr id="21" name="Picture 20" descr="A black and white math symbol&#10;&#10;Description automatically generated">
            <a:extLst>
              <a:ext uri="{FF2B5EF4-FFF2-40B4-BE49-F238E27FC236}">
                <a16:creationId xmlns:a16="http://schemas.microsoft.com/office/drawing/2014/main" id="{83C07A91-4588-185D-25CB-BCA5D8F0F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718933"/>
            <a:ext cx="2425700" cy="927100"/>
          </a:xfrm>
          <a:prstGeom prst="rect">
            <a:avLst/>
          </a:prstGeom>
        </p:spPr>
      </p:pic>
      <p:pic>
        <p:nvPicPr>
          <p:cNvPr id="23" name="Picture 2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3968AA1-C5EC-1140-1BFA-65E55038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262"/>
          <a:stretch/>
        </p:blipFill>
        <p:spPr>
          <a:xfrm>
            <a:off x="838200" y="2949221"/>
            <a:ext cx="7772400" cy="1239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8BEF5-F187-1A58-0121-62FAF9BEDCD2}"/>
              </a:ext>
            </a:extLst>
          </p:cNvPr>
          <p:cNvSpPr txBox="1">
            <a:spLocks/>
          </p:cNvSpPr>
          <p:nvPr/>
        </p:nvSpPr>
        <p:spPr>
          <a:xfrm>
            <a:off x="8892373" y="1895815"/>
            <a:ext cx="2583974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1 for frailty index model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A9519E-93A8-46DA-2847-3F694DA61E98}"/>
              </a:ext>
            </a:extLst>
          </p:cNvPr>
          <p:cNvSpPr txBox="1">
            <a:spLocks/>
          </p:cNvSpPr>
          <p:nvPr/>
        </p:nvSpPr>
        <p:spPr>
          <a:xfrm>
            <a:off x="9010049" y="3429000"/>
            <a:ext cx="2583974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2 for frailty index model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982A6A-1641-A934-3AA2-82424E5433E7}"/>
              </a:ext>
            </a:extLst>
          </p:cNvPr>
          <p:cNvSpPr txBox="1">
            <a:spLocks/>
          </p:cNvSpPr>
          <p:nvPr/>
        </p:nvSpPr>
        <p:spPr>
          <a:xfrm>
            <a:off x="9010049" y="4725957"/>
            <a:ext cx="2583974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1 for mortality rate model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F31A9C-42FF-706A-B979-37E537FD2093}"/>
              </a:ext>
            </a:extLst>
          </p:cNvPr>
          <p:cNvSpPr txBox="1">
            <a:spLocks/>
          </p:cNvSpPr>
          <p:nvPr/>
        </p:nvSpPr>
        <p:spPr>
          <a:xfrm>
            <a:off x="9010049" y="5718933"/>
            <a:ext cx="2583974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2 for mortality rate model</a:t>
            </a:r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7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8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FC549558-A603-45F5-7761-157F18EA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5" t="8847" r="8968" b="6910"/>
          <a:stretch/>
        </p:blipFill>
        <p:spPr>
          <a:xfrm>
            <a:off x="6202758" y="1531786"/>
            <a:ext cx="5399060" cy="4476670"/>
          </a:xfrm>
          <a:prstGeom prst="rect">
            <a:avLst/>
          </a:prstGeom>
        </p:spPr>
      </p:pic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94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868</Words>
  <Application>Microsoft Macintosh PowerPoint</Application>
  <PresentationFormat>Widescreen</PresentationFormat>
  <Paragraphs>146</Paragraphs>
  <Slides>34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Office Theme</vt:lpstr>
      <vt:lpstr>Health, mortality and Human Aging </vt:lpstr>
      <vt:lpstr>Gompertz Law to model the exponential increment</vt:lpstr>
      <vt:lpstr>Gompertz Law to model the exponential increment</vt:lpstr>
      <vt:lpstr>Strehler-Mildvan Correlation</vt:lpstr>
      <vt:lpstr>Strehler-Mildvan Correlation</vt:lpstr>
      <vt:lpstr>Strehler-Mildvan Correlation</vt:lpstr>
      <vt:lpstr>Developing a model for frailty index and mortality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Connection with our proposed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Ruido, Información y Fitness en ambientes cambiantes</dc:title>
  <dc:creator>Rafael Enrique Velasquez Rojas</dc:creator>
  <cp:lastModifiedBy>Rafael Enrique Velasquez Rojas</cp:lastModifiedBy>
  <cp:revision>25</cp:revision>
  <dcterms:created xsi:type="dcterms:W3CDTF">2023-03-08T12:33:02Z</dcterms:created>
  <dcterms:modified xsi:type="dcterms:W3CDTF">2023-11-06T14:30:10Z</dcterms:modified>
</cp:coreProperties>
</file>